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7" y="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74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5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70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72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33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84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15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8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0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78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6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D02A-1B1B-4F2C-99E0-9B42B6ABD0FA}" type="datetimeFigureOut">
              <a:rPr lang="sk-SK" smtClean="0"/>
              <a:t>26. 10. 2017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EE20-B22F-4045-9678-0B510CA04B8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01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G6R851U97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bW5mcy75Z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Absurdná dráma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72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Absurdná dráma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 druhej svetovej vojne vo francúzskej literatúre</a:t>
            </a:r>
          </a:p>
          <a:p>
            <a:r>
              <a:rPr lang="sk-SK" dirty="0" smtClean="0"/>
              <a:t>Nadväzuje na prózu prúdu vedomia</a:t>
            </a:r>
          </a:p>
          <a:p>
            <a:r>
              <a:rPr lang="sk-SK" dirty="0" smtClean="0"/>
              <a:t>absurdná= nezmyselná, pôvodní autori: Samuel </a:t>
            </a:r>
            <a:r>
              <a:rPr lang="sk-SK" dirty="0" err="1" smtClean="0"/>
              <a:t>Beckett</a:t>
            </a:r>
            <a:r>
              <a:rPr lang="sk-SK" dirty="0" smtClean="0"/>
              <a:t> a </a:t>
            </a:r>
            <a:r>
              <a:rPr lang="sk-SK" dirty="0" err="1" smtClean="0"/>
              <a:t>Eugéne</a:t>
            </a:r>
            <a:r>
              <a:rPr lang="sk-SK" dirty="0" smtClean="0"/>
              <a:t> </a:t>
            </a:r>
            <a:r>
              <a:rPr lang="sk-SK" dirty="0" err="1" smtClean="0"/>
              <a:t>Ionesco</a:t>
            </a:r>
            <a:endParaRPr lang="sk-SK" dirty="0" smtClean="0"/>
          </a:p>
          <a:p>
            <a:r>
              <a:rPr lang="sk-SK" dirty="0" smtClean="0"/>
              <a:t>Rozbíja až likviduje príbeh, nahrádza ho svojráznymi dialógmi</a:t>
            </a:r>
          </a:p>
          <a:p>
            <a:r>
              <a:rPr lang="sk-SK" dirty="0" smtClean="0"/>
              <a:t>Nemá dej, a teda ani kompozíciu, skutočnú zápletku, zväčša ani riešenie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12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Nový impulz absurdnej drámy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Autori z vtedajšieho východného bloku, v Čechách- V. </a:t>
            </a:r>
            <a:r>
              <a:rPr lang="sk-SK" dirty="0" err="1" smtClean="0"/>
              <a:t>Havel</a:t>
            </a:r>
            <a:r>
              <a:rPr lang="sk-SK" dirty="0" smtClean="0"/>
              <a:t>, Slovensko- Lasica a </a:t>
            </a:r>
            <a:r>
              <a:rPr lang="sk-SK" dirty="0" err="1" smtClean="0"/>
              <a:t>Satinský</a:t>
            </a:r>
            <a:endParaRPr lang="sk-SK" dirty="0" smtClean="0"/>
          </a:p>
          <a:p>
            <a:r>
              <a:rPr lang="sk-SK" dirty="0" smtClean="0"/>
              <a:t>Ich príklon k </a:t>
            </a:r>
            <a:r>
              <a:rPr lang="sk-SK" dirty="0" err="1" smtClean="0"/>
              <a:t>absrudnej</a:t>
            </a:r>
            <a:r>
              <a:rPr lang="sk-SK" dirty="0" smtClean="0"/>
              <a:t> dráme sa stal spôsobom, ako vyjadriť nesúhlas, odlišnosť, </a:t>
            </a:r>
            <a:r>
              <a:rPr lang="sk-SK" dirty="0" err="1" smtClean="0"/>
              <a:t>nonkonformnosť</a:t>
            </a:r>
            <a:endParaRPr lang="sk-SK" dirty="0" smtClean="0"/>
          </a:p>
          <a:p>
            <a:r>
              <a:rPr lang="sk-SK" dirty="0" smtClean="0"/>
              <a:t>Chápajúcim divákom prinieslo osobitný druh komunikácie, ponúkal sa im úsmev, úškrn tam, kde oficiálne bol povolený len pátos, veľké gestá, ideologické vízie</a:t>
            </a:r>
          </a:p>
        </p:txBody>
      </p:sp>
    </p:spTree>
    <p:extLst>
      <p:ext uri="{BB962C8B-B14F-4D97-AF65-F5344CB8AC3E}">
        <p14:creationId xmlns:p14="http://schemas.microsoft.com/office/powerpoint/2010/main" val="284656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Lasica- </a:t>
            </a:r>
            <a:r>
              <a:rPr lang="sk-SK" dirty="0" err="1" smtClean="0"/>
              <a:t>Satinský</a:t>
            </a:r>
            <a:r>
              <a:rPr lang="sk-SK" dirty="0" smtClean="0"/>
              <a:t>: </a:t>
            </a:r>
            <a:r>
              <a:rPr lang="sk-SK" dirty="0" err="1" smtClean="0"/>
              <a:t>Soireé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Autorská a herecká dvojica, ktorá na javisko priniesla netradičné prvky: neobvyklý text, svojrázne herectvo, neopakovateľnú komiku</a:t>
            </a:r>
          </a:p>
          <a:p>
            <a:r>
              <a:rPr lang="sk-SK" dirty="0" smtClean="0"/>
              <a:t>Knižný debut: Nečakanie na </a:t>
            </a:r>
            <a:r>
              <a:rPr lang="sk-SK" dirty="0" err="1" smtClean="0"/>
              <a:t>Godota</a:t>
            </a:r>
            <a:r>
              <a:rPr lang="sk-SK" dirty="0" smtClean="0"/>
              <a:t>- hlási sa </a:t>
            </a:r>
            <a:r>
              <a:rPr lang="sk-SK" dirty="0" err="1" smtClean="0"/>
              <a:t>dramatike</a:t>
            </a:r>
            <a:r>
              <a:rPr lang="sk-SK" dirty="0" smtClean="0"/>
              <a:t> </a:t>
            </a:r>
            <a:r>
              <a:rPr lang="sk-SK" dirty="0" err="1" smtClean="0"/>
              <a:t>beckettovského</a:t>
            </a:r>
            <a:r>
              <a:rPr lang="sk-SK" dirty="0" smtClean="0"/>
              <a:t> typu</a:t>
            </a:r>
          </a:p>
          <a:p>
            <a:r>
              <a:rPr lang="sk-SK" dirty="0" smtClean="0"/>
              <a:t>V diele </a:t>
            </a:r>
            <a:r>
              <a:rPr lang="sk-SK" dirty="0" err="1" smtClean="0"/>
              <a:t>Soireé</a:t>
            </a:r>
            <a:r>
              <a:rPr lang="sk-SK" dirty="0" smtClean="0"/>
              <a:t> /v zbierke vyšlo v 1970/-obsahuje paródiu </a:t>
            </a:r>
            <a:r>
              <a:rPr lang="sk-SK" dirty="0" err="1" smtClean="0"/>
              <a:t>Hamlet</a:t>
            </a:r>
            <a:endParaRPr lang="sk-SK" dirty="0" smtClean="0"/>
          </a:p>
          <a:p>
            <a:r>
              <a:rPr lang="sk-SK" dirty="0" smtClean="0"/>
              <a:t>Princíp ich dialógov postavený na </a:t>
            </a:r>
            <a:r>
              <a:rPr lang="sk-SK" b="1" i="1" dirty="0" smtClean="0"/>
              <a:t>gagoch- </a:t>
            </a:r>
            <a:r>
              <a:rPr lang="sk-SK" dirty="0" smtClean="0"/>
              <a:t>slovných hračkách, na ktoré diváci čakajú a reagujú na ne smiechom</a:t>
            </a:r>
          </a:p>
          <a:p>
            <a:r>
              <a:rPr lang="sk-SK" dirty="0" smtClean="0"/>
              <a:t>často sa vyskytuje nonsens, jeden nadväzuje na druhý, až vzniká reťaz nelogických nadväzností, ktoré sa stupňujú</a:t>
            </a:r>
          </a:p>
          <a:p>
            <a:r>
              <a:rPr lang="sk-SK" dirty="0" smtClean="0">
                <a:hlinkClick r:id="rId2"/>
              </a:rPr>
              <a:t>https://www.youtube.com/watch?v=KG6R851U97c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85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k-SK" dirty="0" smtClean="0"/>
              <a:t>Stanislav </a:t>
            </a:r>
            <a:r>
              <a:rPr lang="sk-SK" dirty="0" err="1" smtClean="0"/>
              <a:t>Štepka</a:t>
            </a:r>
            <a:r>
              <a:rPr lang="sk-SK" dirty="0" smtClean="0"/>
              <a:t>: </a:t>
            </a:r>
            <a:r>
              <a:rPr lang="sk-SK" dirty="0" err="1" smtClean="0"/>
              <a:t>Jááánošík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Zakladateľ </a:t>
            </a:r>
            <a:r>
              <a:rPr lang="sk-SK" dirty="0" err="1" smtClean="0"/>
              <a:t>Radošinského</a:t>
            </a:r>
            <a:r>
              <a:rPr lang="sk-SK" dirty="0" smtClean="0"/>
              <a:t> naivného divadla / v obci </a:t>
            </a:r>
            <a:r>
              <a:rPr lang="sk-SK" dirty="0" err="1" smtClean="0"/>
              <a:t>Radošiná</a:t>
            </a:r>
            <a:r>
              <a:rPr lang="sk-SK" dirty="0" smtClean="0"/>
              <a:t>/</a:t>
            </a:r>
          </a:p>
          <a:p>
            <a:r>
              <a:rPr lang="sk-SK" dirty="0"/>
              <a:t>n</a:t>
            </a:r>
            <a:r>
              <a:rPr lang="sk-SK" dirty="0" smtClean="0"/>
              <a:t>aivné- evokovalo maliarsky naivný smer, ktoré bolo premenované na insitné umenie</a:t>
            </a:r>
          </a:p>
          <a:p>
            <a:r>
              <a:rPr lang="sk-SK" dirty="0" smtClean="0"/>
              <a:t>Hry: </a:t>
            </a:r>
            <a:r>
              <a:rPr lang="sk-SK" dirty="0" err="1" smtClean="0"/>
              <a:t>Jááánošík</a:t>
            </a:r>
            <a:r>
              <a:rPr lang="sk-SK" dirty="0" smtClean="0"/>
              <a:t>, Človečina, Alžbeta Hrozná</a:t>
            </a:r>
          </a:p>
          <a:p>
            <a:r>
              <a:rPr lang="sk-SK" dirty="0" smtClean="0"/>
              <a:t>Používa nárečie rodnej obce, inteligentný humor, alogické väzby medzi replikami, narážky na historické udalosti, diela, ironické citácie klasiky, texty populárnych šlágrov a novinových klišé</a:t>
            </a:r>
          </a:p>
          <a:p>
            <a:r>
              <a:rPr lang="sk-SK" dirty="0" smtClean="0"/>
              <a:t>Vyžaduje pozornosť diváka, aby mu neunikli súvislosti, vyžaduje množstvo kultúrnych vedomostí a informácií</a:t>
            </a:r>
          </a:p>
          <a:p>
            <a:r>
              <a:rPr lang="sk-SK" smtClean="0">
                <a:hlinkClick r:id="rId2"/>
              </a:rPr>
              <a:t>https://www.youtube.com/watch?v=wbW5mcy75Zk</a:t>
            </a:r>
            <a:endParaRPr lang="sk-SK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90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Jááánošííík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Jánošíkovská tradícia spracovaná parodickým spôsobom</a:t>
            </a:r>
          </a:p>
          <a:p>
            <a:r>
              <a:rPr lang="sk-SK" dirty="0" smtClean="0"/>
              <a:t>Využíva prvky postmoderny, dramatický text mieša s pesničkami, s vtipnými komentármi, v ktorých sa vysmieva z aktuálneho politického a ekonomického života a z rôznych deformácií spoločnosti</a:t>
            </a:r>
          </a:p>
          <a:p>
            <a:r>
              <a:rPr lang="sk-SK" dirty="0" smtClean="0"/>
              <a:t>Hra je členená na kapitoly a nie na dejstvá , jednotlivé kapitoly majú názov podľa ľudových piesní a podľa básnickej skladby </a:t>
            </a:r>
            <a:r>
              <a:rPr lang="sk-SK" dirty="0" err="1" smtClean="0"/>
              <a:t>J.Bottu</a:t>
            </a:r>
            <a:r>
              <a:rPr lang="sk-SK" dirty="0" smtClean="0"/>
              <a:t>: Smrť Jánošíkova</a:t>
            </a:r>
          </a:p>
          <a:p>
            <a:r>
              <a:rPr lang="sk-SK" dirty="0" smtClean="0"/>
              <a:t>Úvod a záver tvoria Prológ: Zrodenie legendy a epilóg: Koniec legendy</a:t>
            </a:r>
          </a:p>
          <a:p>
            <a:r>
              <a:rPr lang="sk-SK" dirty="0" smtClean="0"/>
              <a:t>Hra nie je postavená na jednoliatom deji, skôr na epizódach, keďže ide o absurdné divadlo, na konci sa divák dozvie, že Jánošík a </a:t>
            </a:r>
            <a:r>
              <a:rPr lang="sk-SK" dirty="0" err="1" smtClean="0"/>
              <a:t>Uhorčík</a:t>
            </a:r>
            <a:r>
              <a:rPr lang="sk-SK" dirty="0" smtClean="0"/>
              <a:t> sú </a:t>
            </a:r>
            <a:r>
              <a:rPr lang="sk-SK" dirty="0" err="1" smtClean="0"/>
              <a:t>lastne</a:t>
            </a:r>
            <a:r>
              <a:rPr lang="sk-SK" dirty="0" smtClean="0"/>
              <a:t> blázni, ktorí ušli zo psychiatrického ústavu</a:t>
            </a:r>
          </a:p>
          <a:p>
            <a:r>
              <a:rPr lang="sk-SK" dirty="0" smtClean="0"/>
              <a:t>Je to vlastne montáž scénok, vtipných replík, slovných hračiek, paródií a parafráz</a:t>
            </a:r>
          </a:p>
          <a:p>
            <a:r>
              <a:rPr lang="sk-SK" dirty="0" smtClean="0"/>
              <a:t>Odkaz tu nájdeme: na ľudové piesne, porekadlá a </a:t>
            </a:r>
            <a:r>
              <a:rPr lang="sk-SK" dirty="0" err="1" smtClean="0"/>
              <a:t>a</a:t>
            </a:r>
            <a:r>
              <a:rPr lang="sk-SK" dirty="0" smtClean="0"/>
              <a:t> pranostiky,  na diela štúrovcov, populárne šlágre a politické heslá</a:t>
            </a:r>
          </a:p>
          <a:p>
            <a:r>
              <a:rPr lang="sk-SK" dirty="0" smtClean="0"/>
              <a:t>Jánošíka ako obyčajný človek, ktorému sa nechce stať hrdinom, </a:t>
            </a:r>
            <a:r>
              <a:rPr lang="sk-SK" dirty="0" err="1" smtClean="0"/>
              <a:t>Uhorčík</a:t>
            </a:r>
            <a:r>
              <a:rPr lang="sk-SK" dirty="0" smtClean="0"/>
              <a:t> zženštilý  opak udatného člena zbojníckej družiny </a:t>
            </a:r>
          </a:p>
          <a:p>
            <a:r>
              <a:rPr lang="sk-SK" dirty="0" smtClean="0"/>
              <a:t>Repliky zbojníkov kombinované  s typickými výrazmi svojej doby</a:t>
            </a:r>
          </a:p>
          <a:p>
            <a:r>
              <a:rPr lang="sk-SK" dirty="0" smtClean="0"/>
              <a:t>Hra sa stala podobenstvom života súčasných ľudí a výsmechom socialistického spôsobu života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134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Štylistické figúry s komickým účinkom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Podmienkou vtipnosti- autorská originalita, nečakané zvraty</a:t>
            </a:r>
          </a:p>
          <a:p>
            <a:r>
              <a:rPr lang="sk-SK" dirty="0" smtClean="0"/>
              <a:t>Štylistické postupy sú sčasti figúrami (opakujú sa), sčasti trópmi (prenesenie lexikálneho významu)</a:t>
            </a:r>
          </a:p>
          <a:p>
            <a:r>
              <a:rPr lang="sk-SK" dirty="0" smtClean="0"/>
              <a:t>Humor- situačný, slovný (jazykový)</a:t>
            </a:r>
          </a:p>
          <a:p>
            <a:r>
              <a:rPr lang="sk-SK" dirty="0" err="1" smtClean="0"/>
              <a:t>Irónia-posun</a:t>
            </a:r>
            <a:r>
              <a:rPr lang="sk-SK" dirty="0" smtClean="0"/>
              <a:t> významu, pričom kladný výraz má pejoratívny zmysel</a:t>
            </a:r>
          </a:p>
          <a:p>
            <a:r>
              <a:rPr lang="sk-SK" dirty="0" smtClean="0"/>
              <a:t>sebairónia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5756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513</Words>
  <Application>Microsoft Office PowerPoint</Application>
  <PresentationFormat>Prezentácia na obrazovke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Absurdná dráma</vt:lpstr>
      <vt:lpstr>Absurdná dráma</vt:lpstr>
      <vt:lpstr>Nový impulz absurdnej drámy</vt:lpstr>
      <vt:lpstr>Lasica- Satinský: Soireé</vt:lpstr>
      <vt:lpstr>Stanislav Štepka: Jááánošík</vt:lpstr>
      <vt:lpstr>Jááánošííík</vt:lpstr>
      <vt:lpstr>Štylistické figúry s komickým účinkom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Absurdná dráma</dc:title>
  <dc:creator>AAAAA</dc:creator>
  <cp:lastModifiedBy>AAAAA</cp:lastModifiedBy>
  <cp:revision>9</cp:revision>
  <dcterms:created xsi:type="dcterms:W3CDTF">2016-10-12T11:49:53Z</dcterms:created>
  <dcterms:modified xsi:type="dcterms:W3CDTF">2017-10-26T11:11:31Z</dcterms:modified>
</cp:coreProperties>
</file>