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9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33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17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14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58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348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73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24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96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531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F231-5219-4E7A-B025-E69E8D15591E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2634-5001-4F48-B0D0-E622D23752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7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Publicistický štýl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3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Publicistické texty sa využívajú v prostriedkoch masového šírenia informácií- masmédiách, väčšinou v tlačenej forme (noviny, časopisy), po starom niekedy  žurnalistický štýl</a:t>
            </a:r>
          </a:p>
          <a:p>
            <a:r>
              <a:rPr lang="sk-SK" dirty="0" smtClean="0"/>
              <a:t>Rozvoj v poslednej dobe v elektronických médiách- televízia, rozhlas, internet</a:t>
            </a:r>
          </a:p>
          <a:p>
            <a:r>
              <a:rPr lang="sk-SK" dirty="0" smtClean="0"/>
              <a:t>Cieľ: vyhľadávať a spracúvať informácie  o aktuálnych  spoločenských (politických, ekonomických a kultúrnych) udalostiach</a:t>
            </a:r>
          </a:p>
          <a:p>
            <a:r>
              <a:rPr lang="sk-SK" dirty="0" smtClean="0"/>
              <a:t>Informovať, presviedčať a ovplyvňovať adresáta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538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Znaky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Forma: písomná aj ústna</a:t>
            </a:r>
          </a:p>
          <a:p>
            <a:r>
              <a:rPr lang="sk-SK" dirty="0" smtClean="0"/>
              <a:t>Adresát: prítomný aj neprítomný</a:t>
            </a:r>
          </a:p>
          <a:p>
            <a:r>
              <a:rPr lang="sk-SK" dirty="0" smtClean="0"/>
              <a:t>Dialóg aj monológ</a:t>
            </a:r>
          </a:p>
          <a:p>
            <a:r>
              <a:rPr lang="sk-SK" dirty="0" smtClean="0"/>
              <a:t>Objektívnosť aj subjektívnosť</a:t>
            </a:r>
          </a:p>
          <a:p>
            <a:r>
              <a:rPr lang="sk-SK" dirty="0" smtClean="0"/>
              <a:t>Oficiálnosť aj neoficiálnosť</a:t>
            </a:r>
          </a:p>
          <a:p>
            <a:r>
              <a:rPr lang="sk-SK" dirty="0" smtClean="0"/>
              <a:t>Je teda charakterizovaný </a:t>
            </a:r>
            <a:r>
              <a:rPr lang="sk-SK" dirty="0" smtClean="0"/>
              <a:t>dvojpólovo</a:t>
            </a:r>
            <a:endParaRPr lang="sk-SK" dirty="0" smtClean="0"/>
          </a:p>
          <a:p>
            <a:r>
              <a:rPr lang="sk-SK" dirty="0" smtClean="0"/>
              <a:t>! JE TO ŠTÝL VEREJNÉHO STYKU!</a:t>
            </a:r>
          </a:p>
          <a:p>
            <a:r>
              <a:rPr lang="sk-SK" dirty="0" smtClean="0"/>
              <a:t>Texty </a:t>
            </a:r>
            <a:r>
              <a:rPr lang="sk-SK" dirty="0" err="1" smtClean="0"/>
              <a:t>public.štýlu</a:t>
            </a:r>
            <a:r>
              <a:rPr lang="sk-SK" dirty="0" smtClean="0"/>
              <a:t> majú byť vždy aktualizované</a:t>
            </a:r>
            <a:r>
              <a:rPr lang="sk-SK" dirty="0" smtClean="0"/>
              <a:t>!</a:t>
            </a:r>
          </a:p>
          <a:p>
            <a:r>
              <a:rPr lang="sk-SK" dirty="0" smtClean="0"/>
              <a:t>Pohotová formulácia pomocou automatizovaných výrazov a viet: </a:t>
            </a:r>
            <a:r>
              <a:rPr lang="sk-SK" i="1" dirty="0" smtClean="0"/>
              <a:t>odmietavá reakcia, v záujme občanov, závažná otázka. Naša plavkyňa vybojovala na majstrovstvách sveta striebro.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408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publicistického štýlu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Komunikatívna</a:t>
            </a:r>
          </a:p>
          <a:p>
            <a:r>
              <a:rPr lang="sk-SK" dirty="0" smtClean="0"/>
              <a:t>Informačná</a:t>
            </a:r>
          </a:p>
          <a:p>
            <a:r>
              <a:rPr lang="sk-SK" dirty="0" smtClean="0"/>
              <a:t>Presvedčovacia</a:t>
            </a:r>
          </a:p>
          <a:p>
            <a:r>
              <a:rPr lang="sk-SK" dirty="0" err="1" smtClean="0"/>
              <a:t>Ovplyvňovacia</a:t>
            </a:r>
            <a:r>
              <a:rPr lang="sk-SK" dirty="0" smtClean="0"/>
              <a:t>- otvorene alebo skryto</a:t>
            </a:r>
          </a:p>
          <a:p>
            <a:r>
              <a:rPr lang="sk-SK" dirty="0" err="1" smtClean="0"/>
              <a:t>Získavacia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976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Členenie </a:t>
            </a:r>
            <a:r>
              <a:rPr lang="sk-SK" dirty="0" err="1" smtClean="0"/>
              <a:t>public.textov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1. spravodajstvo:</a:t>
            </a:r>
            <a:r>
              <a:rPr lang="sk-SK" dirty="0" smtClean="0"/>
              <a:t> prevláda informačná funkcia, vecne, aktuálne a faktograficky informuje verejnosť</a:t>
            </a:r>
          </a:p>
          <a:p>
            <a:r>
              <a:rPr lang="sk-SK" b="1" dirty="0" smtClean="0"/>
              <a:t>2. publicistika: </a:t>
            </a:r>
            <a:r>
              <a:rPr lang="sk-SK" dirty="0" smtClean="0"/>
              <a:t>založená na názore a postojoch k faktom, prevláda presvedčovacia, </a:t>
            </a:r>
            <a:r>
              <a:rPr lang="sk-SK" dirty="0" err="1" smtClean="0"/>
              <a:t>získavacia</a:t>
            </a:r>
            <a:r>
              <a:rPr lang="sk-SK" dirty="0" smtClean="0"/>
              <a:t> a </a:t>
            </a:r>
            <a:r>
              <a:rPr lang="sk-SK" dirty="0" err="1" smtClean="0"/>
              <a:t>ovplyvňovacia</a:t>
            </a:r>
            <a:r>
              <a:rPr lang="sk-SK" dirty="0" smtClean="0"/>
              <a:t>, fakty zobrazujú pútavo a obrazne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70108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Mimojazykové prostriedky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Členenie textu, výrazne zalomené titulky, grafické prostriedky (odlišné typy písma, farebnosť, fotodokumentácia, obrazové </a:t>
            </a:r>
            <a:r>
              <a:rPr lang="sk-SK" dirty="0" err="1" smtClean="0"/>
              <a:t>prílohy-grafy</a:t>
            </a:r>
            <a:r>
              <a:rPr lang="sk-SK" dirty="0" smtClean="0"/>
              <a:t>, tabuľky</a:t>
            </a:r>
          </a:p>
          <a:p>
            <a:r>
              <a:rPr lang="sk-SK" dirty="0" smtClean="0"/>
              <a:t>Text novinových článkov je radený do stĺpčekov</a:t>
            </a:r>
          </a:p>
          <a:p>
            <a:r>
              <a:rPr lang="sk-SK" dirty="0" smtClean="0"/>
              <a:t>V ústnych prejavoch (rozhlas, televízia) – tón hlasu, intonácia, intenzita, tempo reči...</a:t>
            </a:r>
          </a:p>
          <a:p>
            <a:r>
              <a:rPr lang="sk-SK" dirty="0" smtClean="0"/>
              <a:t>Rozličné audiovizuálne prostriedky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875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Štylistické prostriedky v </a:t>
            </a:r>
            <a:r>
              <a:rPr lang="sk-SK" dirty="0" err="1" smtClean="0"/>
              <a:t>publ.štýle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Neutrálna slovná zásoba, dôležitá je spisovnosť, bez výrazného citového zafarbenia (spravodajstvo)</a:t>
            </a:r>
          </a:p>
          <a:p>
            <a:r>
              <a:rPr lang="sk-SK" dirty="0" smtClean="0"/>
              <a:t>Expresívne, obrazné pomenovania, hovorové slová, frazeologizmy (rozťať gordický uzol, prekročiť Rubikon...)</a:t>
            </a:r>
          </a:p>
          <a:p>
            <a:r>
              <a:rPr lang="sk-SK" dirty="0" err="1" smtClean="0"/>
              <a:t>Publicizmy</a:t>
            </a:r>
            <a:endParaRPr lang="sk-SK" dirty="0" smtClean="0"/>
          </a:p>
          <a:p>
            <a:r>
              <a:rPr lang="sk-SK" dirty="0" smtClean="0"/>
              <a:t>Klišé- častým a mechanickým používaním stratili svoj pôvodný </a:t>
            </a:r>
            <a:r>
              <a:rPr lang="sk-SK" dirty="0"/>
              <a:t>ú</a:t>
            </a:r>
            <a:r>
              <a:rPr lang="sk-SK" dirty="0" smtClean="0"/>
              <a:t>činok, pôsobia ako frázy, ošúchané slová</a:t>
            </a:r>
          </a:p>
          <a:p>
            <a:r>
              <a:rPr lang="sk-SK" dirty="0" err="1" smtClean="0"/>
              <a:t>Europeizmy</a:t>
            </a:r>
            <a:r>
              <a:rPr lang="sk-SK" dirty="0" smtClean="0"/>
              <a:t>- v slovnej zásobe väčšiny európskych krajín, nie sú vedecké ani technické termíny, sú to slová a slovné spojenia, ktoré sa používajú tak často, že ich nepociťujeme ako cudzie (rádio, garáž, televízia, program, aktivita, proces...)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746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Žánre publicistického štýlu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Spravodajské: jednoduchá/rozšírená správa, oznámenie, komuniké, inzerát, dokumentárna reportáž</a:t>
            </a:r>
          </a:p>
          <a:p>
            <a:r>
              <a:rPr lang="sk-SK" dirty="0" err="1" smtClean="0"/>
              <a:t>Publicistické-analytické</a:t>
            </a:r>
            <a:r>
              <a:rPr lang="sk-SK" dirty="0" smtClean="0"/>
              <a:t>: úvodník, komentár, glosa, recenzia, kritika, diskusia, polemika, debata, karikatúra</a:t>
            </a:r>
          </a:p>
          <a:p>
            <a:r>
              <a:rPr lang="sk-SK" dirty="0" err="1" smtClean="0"/>
              <a:t>Publicistické-beletristické</a:t>
            </a:r>
            <a:r>
              <a:rPr lang="sk-SK" dirty="0" smtClean="0"/>
              <a:t>: fejtón, umelecká reportáž, črta, stĺpček, </a:t>
            </a:r>
            <a:r>
              <a:rPr lang="sk-SK" dirty="0" err="1" smtClean="0"/>
              <a:t>blog</a:t>
            </a:r>
            <a:r>
              <a:rPr lang="sk-SK" dirty="0" smtClean="0"/>
              <a:t>, interview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7487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380</Words>
  <Application>Microsoft Office PowerPoint</Application>
  <PresentationFormat>Prezentácia na obrazovke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Publicistický štýl</vt:lpstr>
      <vt:lpstr>Charakteristika</vt:lpstr>
      <vt:lpstr>Znaky </vt:lpstr>
      <vt:lpstr>Funkcie publicistického štýlu</vt:lpstr>
      <vt:lpstr>Členenie public.textov</vt:lpstr>
      <vt:lpstr>Mimojazykové prostriedky</vt:lpstr>
      <vt:lpstr>Štylistické prostriedky v publ.štýle</vt:lpstr>
      <vt:lpstr>Žánre publicistického štýlu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Publicistický štýl</dc:title>
  <dc:creator>AAAAA</dc:creator>
  <cp:lastModifiedBy>AAAAA</cp:lastModifiedBy>
  <cp:revision>13</cp:revision>
  <dcterms:created xsi:type="dcterms:W3CDTF">2016-12-08T14:07:07Z</dcterms:created>
  <dcterms:modified xsi:type="dcterms:W3CDTF">2017-02-03T08:57:21Z</dcterms:modified>
</cp:coreProperties>
</file>