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672E-A148-4F7A-AD62-6130A47589D8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C185-1C22-4436-9059-3AACB3065D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106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672E-A148-4F7A-AD62-6130A47589D8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C185-1C22-4436-9059-3AACB3065D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717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672E-A148-4F7A-AD62-6130A47589D8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C185-1C22-4436-9059-3AACB3065D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940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672E-A148-4F7A-AD62-6130A47589D8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C185-1C22-4436-9059-3AACB3065D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203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672E-A148-4F7A-AD62-6130A47589D8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C185-1C22-4436-9059-3AACB3065D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7857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672E-A148-4F7A-AD62-6130A47589D8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C185-1C22-4436-9059-3AACB3065D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145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672E-A148-4F7A-AD62-6130A47589D8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C185-1C22-4436-9059-3AACB3065D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713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672E-A148-4F7A-AD62-6130A47589D8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C185-1C22-4436-9059-3AACB3065D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877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672E-A148-4F7A-AD62-6130A47589D8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C185-1C22-4436-9059-3AACB3065D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696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672E-A148-4F7A-AD62-6130A47589D8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C185-1C22-4436-9059-3AACB3065D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151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672E-A148-4F7A-AD62-6130A47589D8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4C185-1C22-4436-9059-3AACB3065D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932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A672E-A148-4F7A-AD62-6130A47589D8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4C185-1C22-4436-9059-3AACB3065D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650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Reflexívna a duchovná lyrika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25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k-SK" dirty="0" smtClean="0"/>
              <a:t>Reflexívna lyrika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sk-SK" dirty="0" smtClean="0"/>
              <a:t>Základom je úvahový slohový postup</a:t>
            </a:r>
          </a:p>
          <a:p>
            <a:r>
              <a:rPr lang="sk-SK" dirty="0" smtClean="0"/>
              <a:t>Autor vyjadruje svoje stanovisko k problému a subjektívne ho hodnotí, zamýšľa sa a uvažuje nad tým, čo sa ho bezprostredne dotýka</a:t>
            </a:r>
          </a:p>
          <a:p>
            <a:r>
              <a:rPr lang="sk-SK" dirty="0" smtClean="0"/>
              <a:t>„ Za mnohými  básňami sú tajomstvá, ktoré čitateľ nijako nemôže vytušiť. A aj autor dobre urobí, keď to, čo povedal vo verši, nedoplní prózou...“ Ján Smrek</a:t>
            </a:r>
          </a:p>
        </p:txBody>
      </p:sp>
    </p:spTree>
    <p:extLst>
      <p:ext uri="{BB962C8B-B14F-4D97-AF65-F5344CB8AC3E}">
        <p14:creationId xmlns:p14="http://schemas.microsoft.com/office/powerpoint/2010/main" val="3672621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k-SK" dirty="0" smtClean="0"/>
              <a:t>Duchovná lyrika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Variant osobnej, intímnej lyriky, obsahovo i formálne (štylisticky a kompozične) spojená s náboženstvom</a:t>
            </a:r>
          </a:p>
          <a:p>
            <a:r>
              <a:rPr lang="sk-SK" dirty="0" smtClean="0"/>
              <a:t>Má dlhú európsku tradíciu, vyjadruje duchovné potreby veriaceho človeka</a:t>
            </a:r>
          </a:p>
          <a:p>
            <a:r>
              <a:rPr lang="sk-SK" dirty="0" smtClean="0"/>
              <a:t>Tlmočí odovzdanosť Bohu pri veľkom žiali (žalmy), oslavuje Božiu vznešenosť, lásku a milosrdenstvo (hymny- </a:t>
            </a:r>
            <a:r>
              <a:rPr lang="sk-SK" dirty="0" err="1" smtClean="0"/>
              <a:t>E.B.Lukáč</a:t>
            </a:r>
            <a:r>
              <a:rPr lang="sk-SK" dirty="0" smtClean="0"/>
              <a:t>), vyjadruje prosbu (modlitby – </a:t>
            </a:r>
            <a:r>
              <a:rPr lang="sk-SK" dirty="0" err="1" smtClean="0"/>
              <a:t>Dilong</a:t>
            </a:r>
            <a:r>
              <a:rPr lang="sk-SK" dirty="0" smtClean="0"/>
              <a:t>, </a:t>
            </a:r>
            <a:r>
              <a:rPr lang="sk-SK" dirty="0" err="1" smtClean="0"/>
              <a:t>Rúfus</a:t>
            </a:r>
            <a:r>
              <a:rPr lang="sk-SK" dirty="0" smtClean="0"/>
              <a:t>), zamyslenie sa nad morálnou zodpovednosťou človeka- prekrýva sa s reflexívnou poéziou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50727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k-SK" dirty="0" smtClean="0"/>
              <a:t>Rudolf </a:t>
            </a:r>
            <a:r>
              <a:rPr lang="sk-SK" dirty="0" err="1" smtClean="0"/>
              <a:t>Dilong</a:t>
            </a:r>
            <a:r>
              <a:rPr lang="sk-SK" dirty="0" smtClean="0"/>
              <a:t> a katolícka moderna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sk-SK" dirty="0" smtClean="0"/>
              <a:t>Predstaviteľ katolíckej moderny, ktorá bola ovplyvnená symbolizmom, mysticizmom, existencializmom, poetizmom; </a:t>
            </a:r>
            <a:r>
              <a:rPr lang="sk-SK" dirty="0" err="1" smtClean="0"/>
              <a:t>načastejšie</a:t>
            </a:r>
            <a:r>
              <a:rPr lang="sk-SK" dirty="0" smtClean="0"/>
              <a:t> témy sú náboženstvo, národ, rodný kraj; používa symboly z Biblie a z gréckej mytológie</a:t>
            </a:r>
          </a:p>
          <a:p>
            <a:r>
              <a:rPr lang="sk-SK" dirty="0" smtClean="0"/>
              <a:t>Po nástupe komunizmu prestali publikovať alebo emigrovali, najčastejšie do Ríma</a:t>
            </a:r>
          </a:p>
          <a:p>
            <a:r>
              <a:rPr lang="sk-SK" dirty="0" smtClean="0"/>
              <a:t>Okrem R. </a:t>
            </a:r>
            <a:r>
              <a:rPr lang="sk-SK" dirty="0" err="1" smtClean="0"/>
              <a:t>Dilonga</a:t>
            </a:r>
            <a:r>
              <a:rPr lang="sk-SK" dirty="0" smtClean="0"/>
              <a:t>: Pavol Gašparovič Hlbina, Karol Strmeň, Janko </a:t>
            </a:r>
            <a:r>
              <a:rPr lang="sk-SK" dirty="0" err="1" smtClean="0"/>
              <a:t>Silan</a:t>
            </a:r>
            <a:r>
              <a:rPr lang="sk-SK" dirty="0" smtClean="0"/>
              <a:t>, Gorazd </a:t>
            </a:r>
            <a:r>
              <a:rPr lang="sk-SK" dirty="0" err="1" smtClean="0"/>
              <a:t>Zvonický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75111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k-SK" dirty="0" smtClean="0"/>
              <a:t>R. </a:t>
            </a:r>
            <a:r>
              <a:rPr lang="sk-SK" dirty="0" err="1" smtClean="0"/>
              <a:t>Dilong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r>
              <a:rPr lang="sk-SK" dirty="0" smtClean="0"/>
              <a:t>Rodák z Trstenej, vyrastal bez matky, vzdelanie získal na cirkevných školách a kláštoroch, stal sa mníchom, okrem bohatej literárnej tvorby (doma aj v exile) bol organizátorom kultúrneho života na Slovensku, po vojne emigroval do Argentíny , v exile mu vyšlo 78 kníh, umrel </a:t>
            </a:r>
            <a:r>
              <a:rPr lang="sk-SK" smtClean="0"/>
              <a:t>v Pittsburghu </a:t>
            </a:r>
            <a:r>
              <a:rPr lang="sk-SK" dirty="0" smtClean="0"/>
              <a:t>(USA)</a:t>
            </a:r>
          </a:p>
          <a:p>
            <a:r>
              <a:rPr lang="sk-SK" dirty="0" smtClean="0"/>
              <a:t>Zbierky: Hviezdy a smútok, Helena nosí ľaliu, Mladý svadobník, ovplyvnený poetizmom a surrealizmom</a:t>
            </a:r>
          </a:p>
          <a:p>
            <a:r>
              <a:rPr lang="sk-SK" dirty="0" smtClean="0"/>
              <a:t>Báseň: Sväté rozjímanie- voda ako náboženský symbol, alegória, odkazy na Bibliu, obrazy smrti a zrodenia, láska ako najvyššia hodnota a najväčšie bohatstvo</a:t>
            </a:r>
          </a:p>
          <a:p>
            <a:r>
              <a:rPr lang="sk-SK" dirty="0" smtClean="0"/>
              <a:t>Využíva voľný verš, dôraz kladie na hudobnosť verša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01750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313</Words>
  <Application>Microsoft Office PowerPoint</Application>
  <PresentationFormat>Prezentácia na obrazovke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Reflexívna a duchovná lyrika</vt:lpstr>
      <vt:lpstr>Reflexívna lyrika</vt:lpstr>
      <vt:lpstr>Duchovná lyrika</vt:lpstr>
      <vt:lpstr>Rudolf Dilong a katolícka moderna </vt:lpstr>
      <vt:lpstr>R. Dilong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Reflexívna a duchovná lyrika</dc:title>
  <dc:creator>AAAAA</dc:creator>
  <cp:lastModifiedBy>AAAAA</cp:lastModifiedBy>
  <cp:revision>8</cp:revision>
  <dcterms:created xsi:type="dcterms:W3CDTF">2017-02-03T09:40:42Z</dcterms:created>
  <dcterms:modified xsi:type="dcterms:W3CDTF">2017-02-03T11:22:20Z</dcterms:modified>
</cp:coreProperties>
</file>