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2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888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83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472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10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1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3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554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607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84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078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1996-B61F-43F8-B77E-3CE54CDF4E97}" type="datetimeFigureOut">
              <a:rPr lang="sk-SK" smtClean="0"/>
              <a:t>22. 2. 2017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0BE9-5843-4D95-BBC8-B399B91E11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23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Reťazový kompozičný postup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Lyrizovaná próza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429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Nevesta hôľ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Vrchol slovenského naturizmu, základom príbehu je hľadanie údajného soka a pokusy o jeho odstránenie</a:t>
            </a:r>
          </a:p>
          <a:p>
            <a:r>
              <a:rPr lang="sk-SK" dirty="0" smtClean="0"/>
              <a:t>Pri rozvíjaní príbehu – od reálneho  k nereálnemu, iracionálnemu</a:t>
            </a:r>
          </a:p>
          <a:p>
            <a:r>
              <a:rPr lang="sk-SK" dirty="0" smtClean="0"/>
              <a:t>Príbeh rozpráva mladý hájnik Libor</a:t>
            </a:r>
          </a:p>
          <a:p>
            <a:r>
              <a:rPr lang="sk-SK" dirty="0" smtClean="0"/>
              <a:t>Dedinčania sú reálne postavy, postava Zuny je nereálna, </a:t>
            </a:r>
            <a:r>
              <a:rPr lang="sk-SK" dirty="0" err="1" smtClean="0"/>
              <a:t>polosnová</a:t>
            </a:r>
            <a:r>
              <a:rPr lang="sk-SK" dirty="0" smtClean="0"/>
              <a:t>  a </a:t>
            </a:r>
            <a:r>
              <a:rPr lang="sk-SK" dirty="0" err="1" smtClean="0"/>
              <a:t>poloskutočná</a:t>
            </a:r>
            <a:r>
              <a:rPr lang="sk-SK" dirty="0" smtClean="0"/>
              <a:t>, je symbolom fantastickosti a démonickosti sily hôr a prírody, stroskotávajú na nej všetky citové úsilia</a:t>
            </a:r>
          </a:p>
          <a:p>
            <a:r>
              <a:rPr lang="sk-SK" dirty="0" smtClean="0"/>
              <a:t>Je čosi tajomné  a nepolapiteľné, dieťa prírody a ako prírodný jav v neustálej premene</a:t>
            </a:r>
          </a:p>
          <a:p>
            <a:r>
              <a:rPr lang="sk-SK" dirty="0" smtClean="0"/>
              <a:t>Hájnikovi stále uniká , trápi ho , či už nepatrí inému</a:t>
            </a:r>
          </a:p>
          <a:p>
            <a:r>
              <a:rPr lang="sk-SK" dirty="0" smtClean="0"/>
              <a:t>Objavuje </a:t>
            </a:r>
            <a:r>
              <a:rPr lang="sk-SK" smtClean="0"/>
              <a:t>sa </a:t>
            </a:r>
            <a:r>
              <a:rPr lang="sk-SK" smtClean="0"/>
              <a:t> On-záhadný</a:t>
            </a:r>
            <a:r>
              <a:rPr lang="sk-SK" dirty="0" smtClean="0"/>
              <a:t> </a:t>
            </a:r>
            <a:r>
              <a:rPr lang="sk-SK" dirty="0" smtClean="0"/>
              <a:t>tvor, vyzerá ako človek, ale nepatrí k ľudskému plemenu, stáva sa „besom, alebo niekým celkom iným (</a:t>
            </a:r>
            <a:r>
              <a:rPr lang="sk-SK" dirty="0" err="1" smtClean="0"/>
              <a:t>Tavo</a:t>
            </a:r>
            <a:r>
              <a:rPr lang="sk-SK" dirty="0" smtClean="0"/>
              <a:t>)</a:t>
            </a:r>
          </a:p>
          <a:p>
            <a:r>
              <a:rPr lang="sk-SK" dirty="0" smtClean="0"/>
              <a:t>Hájnik si uvedomuje, že </a:t>
            </a:r>
            <a:r>
              <a:rPr lang="sk-SK" dirty="0" err="1" smtClean="0"/>
              <a:t>Zuna</a:t>
            </a:r>
            <a:r>
              <a:rPr lang="sk-SK" dirty="0" smtClean="0"/>
              <a:t> mu nikdy nepatrila</a:t>
            </a:r>
          </a:p>
          <a:p>
            <a:r>
              <a:rPr lang="sk-SK" dirty="0" smtClean="0"/>
              <a:t>„hole si ju vychovali, hole si ju vzali...“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42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Reťazový kompozičný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Zachováva prirodzené – chronologické usporiadanie rozprávania príbehu, no chýba tu hromadenie napätia</a:t>
            </a:r>
          </a:p>
          <a:p>
            <a:r>
              <a:rPr lang="sk-SK" dirty="0" smtClean="0"/>
              <a:t>Akoby chýbala zápletka a obrat, jednotlivé </a:t>
            </a:r>
            <a:r>
              <a:rPr lang="sk-SK" dirty="0" smtClean="0"/>
              <a:t>časti/udalosti </a:t>
            </a:r>
            <a:r>
              <a:rPr lang="sk-SK" dirty="0" smtClean="0"/>
              <a:t>(väčšinou kapitoly) sú akoby príbehmi samy o sebe, každý úsek je relatívne samostatný, navzájom sú prepojené (hlavnou) postavou/postavami a niekedy miestom deja</a:t>
            </a:r>
          </a:p>
          <a:p>
            <a:r>
              <a:rPr lang="sk-SK" dirty="0" smtClean="0"/>
              <a:t>Jednotlivé udalosti pospájané ako oká reťaze</a:t>
            </a:r>
          </a:p>
          <a:p>
            <a:r>
              <a:rPr lang="sk-SK" dirty="0" smtClean="0"/>
              <a:t>Sú to príbehy s oslabenou dejovosťou a dôrazom na reflexiu alebo opis, na citové prežívanie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73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Próza naturizmu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Najvyššie štádium  </a:t>
            </a:r>
            <a:r>
              <a:rPr lang="sk-SK" dirty="0" err="1" smtClean="0"/>
              <a:t>lyrizačných</a:t>
            </a:r>
            <a:r>
              <a:rPr lang="sk-SK" dirty="0" smtClean="0"/>
              <a:t> tendencií, lyrizovaná próza, medzivojnové obdobie, 20.-30.roky 20.st</a:t>
            </a:r>
          </a:p>
          <a:p>
            <a:r>
              <a:rPr lang="sk-SK" dirty="0" smtClean="0"/>
              <a:t>Túžba po zobrazení citovej stránky človeka, sklamanie zo spoločenskej a mravnej situácie, zobrazuje človeka spojeného s prírodou, </a:t>
            </a:r>
            <a:r>
              <a:rPr lang="sk-SK" dirty="0" err="1" smtClean="0"/>
              <a:t>naturisti</a:t>
            </a:r>
            <a:r>
              <a:rPr lang="sk-SK" dirty="0" smtClean="0"/>
              <a:t> využili </a:t>
            </a:r>
            <a:r>
              <a:rPr lang="sk-SK" dirty="0" err="1" smtClean="0"/>
              <a:t>lyrizáciu</a:t>
            </a:r>
            <a:r>
              <a:rPr lang="sk-SK" dirty="0" smtClean="0"/>
              <a:t> v celej šírke (dej, opisy, rozprávač)</a:t>
            </a:r>
          </a:p>
          <a:p>
            <a:r>
              <a:rPr lang="sk-SK" dirty="0" smtClean="0"/>
              <a:t>Charakteristické je  </a:t>
            </a:r>
            <a:r>
              <a:rPr lang="sk-SK" dirty="0" err="1" smtClean="0"/>
              <a:t>ja-rozprávanie</a:t>
            </a:r>
            <a:r>
              <a:rPr lang="sk-SK" dirty="0" smtClean="0"/>
              <a:t> (priamy rozprávač)- zabezpečuje najvyššiu mieru subjektívnosti</a:t>
            </a:r>
          </a:p>
          <a:p>
            <a:r>
              <a:rPr lang="sk-SK" dirty="0" smtClean="0"/>
              <a:t>Vzniká pod vplyvom expresionistických spisovateľov a francúzskych </a:t>
            </a:r>
            <a:r>
              <a:rPr lang="sk-SK" dirty="0" err="1" smtClean="0"/>
              <a:t>regionalistických</a:t>
            </a:r>
            <a:r>
              <a:rPr lang="sk-SK" dirty="0" smtClean="0"/>
              <a:t> autorov (</a:t>
            </a:r>
            <a:r>
              <a:rPr lang="sk-SK" dirty="0" err="1" smtClean="0"/>
              <a:t>Jean</a:t>
            </a:r>
            <a:r>
              <a:rPr lang="sk-SK" dirty="0" smtClean="0"/>
              <a:t> </a:t>
            </a:r>
            <a:r>
              <a:rPr lang="sk-SK" dirty="0" err="1" smtClean="0"/>
              <a:t>Giono</a:t>
            </a:r>
            <a:r>
              <a:rPr lang="sk-SK" dirty="0" smtClean="0"/>
              <a:t>) a tiež pod vplyvom severských literatúr (</a:t>
            </a:r>
            <a:r>
              <a:rPr lang="sk-SK" dirty="0" err="1" smtClean="0"/>
              <a:t>Knut</a:t>
            </a:r>
            <a:r>
              <a:rPr lang="sk-SK" dirty="0" smtClean="0"/>
              <a:t> </a:t>
            </a:r>
            <a:r>
              <a:rPr lang="sk-SK" dirty="0" err="1" smtClean="0"/>
              <a:t>Hamsun</a:t>
            </a:r>
            <a:r>
              <a:rPr lang="sk-SK" dirty="0" smtClean="0"/>
              <a:t>)</a:t>
            </a:r>
          </a:p>
          <a:p>
            <a:r>
              <a:rPr lang="sk-SK" dirty="0" smtClean="0"/>
              <a:t>Na Slovensku do popredia ako zdôraznenie hodnôt domova a prírody ako záchrana pred odcudzeným a rozháraným svetom (mesto, hroziaci fašizmus)</a:t>
            </a:r>
          </a:p>
          <a:p>
            <a:r>
              <a:rPr lang="sk-SK" dirty="0" smtClean="0"/>
              <a:t>Vychádzajú z filozofie prírodného človeka, ktorý jedná pudovo, nevie predstierať, koná priamočiaro, podľa svojej prirodzenosti</a:t>
            </a:r>
          </a:p>
          <a:p>
            <a:r>
              <a:rPr lang="sk-SK" dirty="0" smtClean="0"/>
              <a:t>3 mýty takmer rozprávkových a tajomných príbehov: mýtus lásky, mýtus života a mýtus prírody</a:t>
            </a:r>
          </a:p>
          <a:p>
            <a:r>
              <a:rPr lang="sk-SK" dirty="0" smtClean="0"/>
              <a:t>Nástup naturizmu r. 1937: D. Chrobák, M. </a:t>
            </a:r>
            <a:r>
              <a:rPr lang="sk-SK" dirty="0" err="1" smtClean="0"/>
              <a:t>Figuli</a:t>
            </a:r>
            <a:r>
              <a:rPr lang="sk-SK" dirty="0" smtClean="0"/>
              <a:t>, F. </a:t>
            </a:r>
            <a:r>
              <a:rPr lang="sk-SK" dirty="0" err="1" smtClean="0"/>
              <a:t>Švantner</a:t>
            </a:r>
            <a:r>
              <a:rPr lang="sk-SK" dirty="0" smtClean="0"/>
              <a:t>, Ľ . Ondrejov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47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Dobroslav Chrobák: Drak sa vracia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Narodil sa v obci Hybe gymnázium vyštudoval v Rožňave a Liptovskom Mikuláši, v Čechách absolvoval elektrotechniku na ČVUT v Prahe</a:t>
            </a:r>
          </a:p>
          <a:p>
            <a:r>
              <a:rPr lang="sk-SK" dirty="0" smtClean="0"/>
              <a:t>Pracoval v </a:t>
            </a:r>
            <a:r>
              <a:rPr lang="sk-SK" dirty="0" err="1" smtClean="0"/>
              <a:t>čs.rozhlase</a:t>
            </a:r>
            <a:r>
              <a:rPr lang="sk-SK" dirty="0" smtClean="0"/>
              <a:t> </a:t>
            </a:r>
            <a:r>
              <a:rPr lang="sk-SK" dirty="0" err="1" smtClean="0"/>
              <a:t>v</a:t>
            </a:r>
            <a:r>
              <a:rPr lang="sk-SK" dirty="0" smtClean="0"/>
              <a:t> BA, neskôr ako VŠ pedagóg na SVŠT, zomrel v Bratislave</a:t>
            </a:r>
          </a:p>
          <a:p>
            <a:r>
              <a:rPr lang="sk-SK" dirty="0" smtClean="0"/>
              <a:t>Hrdina jeho diel- dedinský človek, pracovitý, úprimný, čestný, ochotný pomôcť, postavy sú vykreslené od tajomnosti k reálnosti, príroda vytvára celú atmosféru a predpovedá činy postáv</a:t>
            </a:r>
          </a:p>
          <a:p>
            <a:r>
              <a:rPr lang="sk-SK" dirty="0" smtClean="0"/>
              <a:t>Zb. noviel (8): Kamarát </a:t>
            </a:r>
            <a:r>
              <a:rPr lang="sk-SK" dirty="0" err="1" smtClean="0"/>
              <a:t>Jašek</a:t>
            </a:r>
            <a:r>
              <a:rPr lang="sk-SK" dirty="0" smtClean="0"/>
              <a:t>, každá je ovplyvnená iným literárnym smerom (vitalizmus, naturizmus, expresionizmus), prvky fantastiky, dávnych mýtov prírody, lyriku dosahuje objavovaním zvláštneho a neznámeho, ponorom do vnútorného sveta postavy, obmieňa úlohu rozprávača, odbočuje od dejovej línie</a:t>
            </a:r>
          </a:p>
          <a:p>
            <a:r>
              <a:rPr lang="sk-SK" dirty="0" smtClean="0"/>
              <a:t>Novela Drak sa vracia- konflikt medzi človekom a spoločnosťou, zdôrazňuje tradičné hodnoty: lásku, priateľstvo, česť, charakter</a:t>
            </a:r>
          </a:p>
          <a:p>
            <a:r>
              <a:rPr lang="sk-SK" dirty="0" smtClean="0"/>
              <a:t>Boj dobra a zla; dobro: Eva, Šimon a „zlo“ : Drak</a:t>
            </a:r>
          </a:p>
          <a:p>
            <a:r>
              <a:rPr lang="sk-SK" dirty="0" smtClean="0"/>
              <a:t>Dva druhy konfliktu: Drak- dedina, Eva- dvaja muži</a:t>
            </a:r>
          </a:p>
          <a:p>
            <a:r>
              <a:rPr lang="sk-SK" dirty="0" smtClean="0"/>
              <a:t>Osoba rozprávača sa mení : príchod Draka vidíme očami Evy, dediny a Šimona (vševediaci), inokedy rozprávač priberá k sebe čitateľa: my- rozprávanie</a:t>
            </a:r>
          </a:p>
          <a:p>
            <a:r>
              <a:rPr lang="sk-SK" dirty="0" smtClean="0"/>
              <a:t>Dej rámcuje postava Evy- v úvode je mladá žena čakajúca svojho muža Šimona, v závere stará mama rozprávajúca príbeh svojim deťom ako rozprávku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21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Dobroslav Chrobák: Drak sa vracia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Postavy sú vykreslené kontrastne</a:t>
            </a:r>
          </a:p>
          <a:p>
            <a:r>
              <a:rPr lang="sk-SK" dirty="0" smtClean="0"/>
              <a:t>Opísané sú tri príchody Draka do dediny: v mladosti, návrat v dospelosti a príchod so stádom</a:t>
            </a:r>
          </a:p>
          <a:p>
            <a:r>
              <a:rPr lang="sk-SK" dirty="0" smtClean="0"/>
              <a:t>Prostredie: časť deja v dedine, veľká časť mimo dedinského prostredia v horách, Drak a Šimon sa stávajú súčasťou prírody</a:t>
            </a:r>
          </a:p>
          <a:p>
            <a:r>
              <a:rPr lang="sk-SK" dirty="0" smtClean="0"/>
              <a:t>Hlavná postava Drak je tajomný hrdina, hľadajúci miesto pod slnkom, odlišuje sa pôvodom, umeleckými sklonmi, rozvážnosťou, odvahou, praktickosťou, trpezlivosťou, priamosťou, pokojom</a:t>
            </a:r>
          </a:p>
          <a:p>
            <a:r>
              <a:rPr lang="sk-SK" dirty="0" smtClean="0"/>
              <a:t>Symbolika prometeovskej snahy slúžiť iným</a:t>
            </a:r>
          </a:p>
          <a:p>
            <a:r>
              <a:rPr lang="sk-SK" dirty="0" smtClean="0"/>
              <a:t>Odvážnym činom si vybojuje svoje miesto v </a:t>
            </a:r>
            <a:r>
              <a:rPr lang="sk-SK" dirty="0" err="1" smtClean="0"/>
              <a:t>dedine-spoločnosti</a:t>
            </a:r>
            <a:endParaRPr lang="sk-SK" dirty="0" smtClean="0"/>
          </a:p>
          <a:p>
            <a:r>
              <a:rPr lang="sk-SK" dirty="0" smtClean="0"/>
              <a:t>Šimon je protikladne vykreslená postava, svoju ťarchu a lásku nesie odovzdane a vzťahy nedokáže riešiť komunikovaním</a:t>
            </a:r>
          </a:p>
          <a:p>
            <a:r>
              <a:rPr lang="sk-SK" dirty="0" smtClean="0"/>
              <a:t>Príbeh pripomína rozprávku- postava Draka, stará mama rozpráva rozprávku deťom o časoch , keď ešte žili čarodejnice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5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Idealizovaný typ postavy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Niekedy autor postavu vykreslí tak, že je jeho cieľom vyzdvihnúť danú postavu nad jej okolie</a:t>
            </a:r>
          </a:p>
          <a:p>
            <a:r>
              <a:rPr lang="sk-SK" dirty="0" smtClean="0"/>
              <a:t>Môže sa to týkať fyzických vlastností (sila, krása, šikovnosť), vôle, odvahy , múdrosti alebo mravnosti</a:t>
            </a:r>
          </a:p>
          <a:p>
            <a:r>
              <a:rPr lang="sk-SK" dirty="0" smtClean="0"/>
              <a:t>Pri absolútnej prevahe nadpriemerných vlastností sa postava približuje k </a:t>
            </a:r>
            <a:r>
              <a:rPr lang="sk-SK" dirty="0" err="1" smtClean="0"/>
              <a:t>dokonalosti-IDEALIZÁCIA</a:t>
            </a:r>
            <a:endParaRPr lang="sk-SK" dirty="0" smtClean="0"/>
          </a:p>
          <a:p>
            <a:r>
              <a:rPr lang="sk-SK" dirty="0" smtClean="0"/>
              <a:t>Už v antike (Achilles), v stredoveku (mučeníci, rytieri), v romantizme (Detvan, Mor ho!)</a:t>
            </a:r>
          </a:p>
          <a:p>
            <a:r>
              <a:rPr lang="sk-SK" dirty="0" smtClean="0"/>
              <a:t>Ako štylistický prostriedok na vyzdvihnutie vlastností- MONUMENTALIZÁCIA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5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Margita </a:t>
            </a:r>
            <a:r>
              <a:rPr lang="sk-SK" dirty="0" err="1" smtClean="0"/>
              <a:t>Figuli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sk-SK" dirty="0" err="1" smtClean="0"/>
              <a:t>Nar</a:t>
            </a:r>
            <a:r>
              <a:rPr lang="sk-SK" dirty="0" smtClean="0"/>
              <a:t>.  Vyšný Kubín, maturita v BB, pracovala ako úradníčka v Tatra banke, , neskôr ako profesionálna spisovateľka, uverejňovala v časopise </a:t>
            </a:r>
            <a:r>
              <a:rPr lang="sk-SK" dirty="0" smtClean="0"/>
              <a:t>Elán, </a:t>
            </a:r>
            <a:r>
              <a:rPr lang="sk-SK" dirty="0" smtClean="0"/>
              <a:t>Slovenských pohľadoch a Živene</a:t>
            </a:r>
          </a:p>
          <a:p>
            <a:r>
              <a:rPr lang="sk-SK" dirty="0" smtClean="0"/>
              <a:t>Dominujú sociálne motívy</a:t>
            </a:r>
          </a:p>
          <a:p>
            <a:r>
              <a:rPr lang="sk-SK" dirty="0" smtClean="0"/>
              <a:t>Prítomnosť kresťanskej morálky</a:t>
            </a:r>
          </a:p>
          <a:p>
            <a:r>
              <a:rPr lang="sk-SK" dirty="0" smtClean="0"/>
              <a:t>Postavy na dobré a zlé podľa morálnych princípov</a:t>
            </a:r>
          </a:p>
          <a:p>
            <a:r>
              <a:rPr lang="sk-SK" dirty="0" smtClean="0"/>
              <a:t>Ženské hrdinky zápasia s tlakom konvencií dobovej spoločnosti, rozprávačom je postava z príbehu</a:t>
            </a:r>
          </a:p>
          <a:p>
            <a:r>
              <a:rPr lang="sk-SK" dirty="0" smtClean="0"/>
              <a:t>Strieda sa napätie a uvoľnenie, príroda rámcuje dej, je v pozadí</a:t>
            </a:r>
          </a:p>
          <a:p>
            <a:r>
              <a:rPr lang="sk-SK" dirty="0" smtClean="0"/>
              <a:t>Zb. </a:t>
            </a:r>
            <a:r>
              <a:rPr lang="sk-SK" dirty="0"/>
              <a:t>n</a:t>
            </a:r>
            <a:r>
              <a:rPr lang="sk-SK" dirty="0" smtClean="0"/>
              <a:t>oviel Pokušenie- vnútorný svet ženy, ľúbostné pocity, </a:t>
            </a:r>
            <a:r>
              <a:rPr lang="sk-SK" dirty="0" err="1" smtClean="0"/>
              <a:t>erotickosť</a:t>
            </a:r>
            <a:r>
              <a:rPr lang="sk-SK" dirty="0" smtClean="0"/>
              <a:t>, mýtickosť a rozprávkovosť</a:t>
            </a:r>
          </a:p>
          <a:p>
            <a:r>
              <a:rPr lang="sk-SK" dirty="0" smtClean="0"/>
              <a:t>Novela Tri gaštanové kone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03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Tri gaštanové kone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ľ</a:t>
            </a:r>
            <a:r>
              <a:rPr lang="sk-SK" dirty="0" smtClean="0"/>
              <a:t>úbostný príbeh poznačený tragickosťou, netypický pre naturizmus je v pozadí stojaci sociálny problém, spočívajúci na majetkových pomeroch</a:t>
            </a:r>
          </a:p>
          <a:p>
            <a:r>
              <a:rPr lang="sk-SK" dirty="0" smtClean="0"/>
              <a:t>Láska Magdalény a dvoch mužov: Jano </a:t>
            </a:r>
            <a:r>
              <a:rPr lang="sk-SK" dirty="0" err="1" smtClean="0"/>
              <a:t>Zápotočný</a:t>
            </a:r>
            <a:r>
              <a:rPr lang="sk-SK" dirty="0" smtClean="0"/>
              <a:t> (</a:t>
            </a:r>
            <a:r>
              <a:rPr lang="sk-SK" dirty="0" smtClean="0"/>
              <a:t>vášnivá láska k Magdaléne, vedie až k zločinu) a Peter (etická láska , so sebazaprením)</a:t>
            </a:r>
          </a:p>
          <a:p>
            <a:r>
              <a:rPr lang="sk-SK" dirty="0" smtClean="0"/>
              <a:t>Rozprávač je Peter, predstaviteľ dobra, koná po kresťansky</a:t>
            </a:r>
          </a:p>
          <a:p>
            <a:r>
              <a:rPr lang="sk-SK" dirty="0" smtClean="0"/>
              <a:t>Jano je stelesnením zla</a:t>
            </a:r>
          </a:p>
          <a:p>
            <a:r>
              <a:rPr lang="sk-SK" dirty="0" smtClean="0"/>
              <a:t>Magdaléna je ideálom milujúcej ženy, ktorá je ochotná trpieť pre lásku aj týranie manžela</a:t>
            </a:r>
          </a:p>
          <a:p>
            <a:r>
              <a:rPr lang="sk-SK" dirty="0" smtClean="0"/>
              <a:t>Láska prekoná všetko zlo, koniec je dobrý- rozprávkovosť</a:t>
            </a:r>
          </a:p>
          <a:p>
            <a:r>
              <a:rPr lang="sk-SK" dirty="0" smtClean="0"/>
              <a:t>Obsahuje lyrické prvky (umelecké prostriedky), výrazy s citovo-erotickým zafarbením, aj </a:t>
            </a:r>
            <a:r>
              <a:rPr lang="sk-SK" dirty="0" err="1" smtClean="0"/>
              <a:t>biblizmy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5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František </a:t>
            </a:r>
            <a:r>
              <a:rPr lang="sk-SK" dirty="0" err="1" smtClean="0"/>
              <a:t>Švantner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Narodený v Bystrej, učiteľský ústav v BB, ako učiteľ na viacerých miestach, neskôr ako referent Matice slovenskej, spisovateľ, zomrel v Prahe</a:t>
            </a:r>
          </a:p>
          <a:p>
            <a:r>
              <a:rPr lang="sk-SK" dirty="0" err="1" smtClean="0"/>
              <a:t>Vlpyv</a:t>
            </a:r>
            <a:r>
              <a:rPr lang="sk-SK" dirty="0" smtClean="0"/>
              <a:t>  </a:t>
            </a:r>
            <a:r>
              <a:rPr lang="sk-SK" dirty="0" smtClean="0"/>
              <a:t>E. A. </a:t>
            </a:r>
            <a:r>
              <a:rPr lang="sk-SK" dirty="0" err="1" smtClean="0"/>
              <a:t>Poea</a:t>
            </a:r>
            <a:r>
              <a:rPr lang="sk-SK" dirty="0" smtClean="0"/>
              <a:t>- strach robí z človeka zviera, na povrch vyplávajú pudy, konflikt: tajomno –</a:t>
            </a:r>
            <a:r>
              <a:rPr lang="sk-SK" dirty="0" err="1" smtClean="0"/>
              <a:t>reálno</a:t>
            </a:r>
            <a:r>
              <a:rPr lang="sk-SK" dirty="0" smtClean="0"/>
              <a:t>, miesto reality dominuje sen, podvedomie</a:t>
            </a:r>
          </a:p>
          <a:p>
            <a:r>
              <a:rPr lang="sk-SK" dirty="0" smtClean="0"/>
              <a:t>Hrdina je zmietaný vášňami, odhaľuje svoje nekontrolovateľné vnútro</a:t>
            </a:r>
          </a:p>
          <a:p>
            <a:r>
              <a:rPr lang="sk-SK" dirty="0" smtClean="0"/>
              <a:t>Postavy prechádzajú vývojom od reálnych k tajomným (opačne ako u Chrobáka), víťazí živelnosť a nie dobro, ktorá podnecuje konanie postáv</a:t>
            </a:r>
          </a:p>
          <a:p>
            <a:r>
              <a:rPr lang="sk-SK" dirty="0" err="1" smtClean="0"/>
              <a:t>Lyrizácia</a:t>
            </a:r>
            <a:r>
              <a:rPr lang="sk-SK" dirty="0" smtClean="0"/>
              <a:t> je u </a:t>
            </a:r>
            <a:r>
              <a:rPr lang="sk-SK" dirty="0" err="1" smtClean="0"/>
              <a:t>Švantnera</a:t>
            </a:r>
            <a:r>
              <a:rPr lang="sk-SK" dirty="0" smtClean="0"/>
              <a:t> najsilnejšia- silná </a:t>
            </a:r>
            <a:r>
              <a:rPr lang="sk-SK" dirty="0" err="1" smtClean="0"/>
              <a:t>presonifikácia</a:t>
            </a:r>
            <a:r>
              <a:rPr lang="sk-SK" dirty="0" smtClean="0"/>
              <a:t> prírody, nezáujem o spoločenské problémy- priestorová ukotvenosť v horách sa umocňuje</a:t>
            </a:r>
          </a:p>
          <a:p>
            <a:r>
              <a:rPr lang="sk-SK" dirty="0" smtClean="0"/>
              <a:t>Konfrontácia života a smrti  ako základná existenciálna schéma</a:t>
            </a:r>
          </a:p>
          <a:p>
            <a:r>
              <a:rPr lang="sk-SK" dirty="0" smtClean="0"/>
              <a:t>Takmer vždy prítomná smrť a príčina je zahalená tajomstvom</a:t>
            </a:r>
          </a:p>
          <a:p>
            <a:r>
              <a:rPr lang="sk-SK" dirty="0" smtClean="0"/>
              <a:t>Neznámo, mýtickosť, autor zatajuje, znejasňuje dej, príroda sa stáva súčasťou postáv, vytvára s nimi harmonickú jednotu, ona ochraňuje aj tajomstvá</a:t>
            </a:r>
          </a:p>
          <a:p>
            <a:r>
              <a:rPr lang="sk-SK" dirty="0" smtClean="0"/>
              <a:t>Súbor noviel </a:t>
            </a:r>
            <a:r>
              <a:rPr lang="sk-SK" dirty="0" err="1" smtClean="0"/>
              <a:t>Malka</a:t>
            </a:r>
            <a:endParaRPr lang="sk-SK" dirty="0" smtClean="0"/>
          </a:p>
          <a:p>
            <a:r>
              <a:rPr lang="sk-SK" dirty="0" smtClean="0"/>
              <a:t>Novela –román: Nevesta hôľ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37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1159</Words>
  <Application>Microsoft Office PowerPoint</Application>
  <PresentationFormat>Prezentácia na obrazovke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Reťazový kompozičný postup</vt:lpstr>
      <vt:lpstr>Reťazový kompozičný postup</vt:lpstr>
      <vt:lpstr>Próza naturizmu</vt:lpstr>
      <vt:lpstr>Dobroslav Chrobák: Drak sa vracia </vt:lpstr>
      <vt:lpstr>Dobroslav Chrobák: Drak sa vracia</vt:lpstr>
      <vt:lpstr>Idealizovaný typ postavy</vt:lpstr>
      <vt:lpstr>Margita Figuli</vt:lpstr>
      <vt:lpstr>Tri gaštanové kone</vt:lpstr>
      <vt:lpstr>František Švantner</vt:lpstr>
      <vt:lpstr>Nevesta hôľ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Reťazový kompozičný postup</dc:title>
  <dc:creator>AAAAA</dc:creator>
  <cp:lastModifiedBy>AAAAA</cp:lastModifiedBy>
  <cp:revision>21</cp:revision>
  <dcterms:created xsi:type="dcterms:W3CDTF">2017-02-16T18:16:42Z</dcterms:created>
  <dcterms:modified xsi:type="dcterms:W3CDTF">2017-02-22T12:27:50Z</dcterms:modified>
</cp:coreProperties>
</file>