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443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24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820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345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84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074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544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483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61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802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407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516EA-17A4-4FAD-AD3F-81A9217B1E09}" type="datetimeFigureOut">
              <a:rPr lang="sk-SK" smtClean="0"/>
              <a:t>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6D5F-3D5A-4663-9709-0F0B5882A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65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Sylabotonický</a:t>
            </a:r>
            <a:r>
              <a:rPr lang="sk-SK" dirty="0" smtClean="0"/>
              <a:t>  veršový systém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S.H.Vajanský</a:t>
            </a:r>
            <a:endParaRPr lang="sk-SK" dirty="0" smtClean="0"/>
          </a:p>
          <a:p>
            <a:r>
              <a:rPr lang="sk-SK" dirty="0" smtClean="0"/>
              <a:t>P.O. </a:t>
            </a:r>
            <a:r>
              <a:rPr lang="sk-SK" smtClean="0"/>
              <a:t>Hviezdoslav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29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Sylabotonický</a:t>
            </a:r>
            <a:r>
              <a:rPr lang="sk-SK" dirty="0" smtClean="0"/>
              <a:t> veršový systém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Slabično-prízvučný prozodický systém, v ktorom je prízvuk rozhodujúci </a:t>
            </a:r>
            <a:r>
              <a:rPr lang="sk-SK" dirty="0" err="1" smtClean="0"/>
              <a:t>prvok□</a:t>
            </a:r>
            <a:endParaRPr lang="sk-SK" dirty="0" smtClean="0"/>
          </a:p>
          <a:p>
            <a:r>
              <a:rPr lang="sk-SK" dirty="0" smtClean="0"/>
              <a:t>Predpokladá stopovú organizáciu verša</a:t>
            </a:r>
          </a:p>
          <a:p>
            <a:r>
              <a:rPr lang="sk-SK" dirty="0" err="1" smtClean="0"/>
              <a:t>Sylabotonický</a:t>
            </a:r>
            <a:r>
              <a:rPr lang="sk-SK" dirty="0" smtClean="0"/>
              <a:t> verš obsahuje tri stopy:</a:t>
            </a:r>
          </a:p>
          <a:p>
            <a:r>
              <a:rPr lang="sk-SK" dirty="0" smtClean="0"/>
              <a:t>Dvojslabičný trochej/  </a:t>
            </a:r>
            <a:r>
              <a:rPr lang="sk-SK" dirty="0" smtClean="0"/>
              <a:t>□ U</a:t>
            </a:r>
          </a:p>
          <a:p>
            <a:r>
              <a:rPr lang="sk-SK" dirty="0" err="1" smtClean="0"/>
              <a:t>Dvoslabičný</a:t>
            </a:r>
            <a:r>
              <a:rPr lang="sk-SK" dirty="0" smtClean="0"/>
              <a:t> jamb/ U </a:t>
            </a:r>
            <a:r>
              <a:rPr lang="sk-SK" dirty="0" smtClean="0"/>
              <a:t>□</a:t>
            </a:r>
            <a:endParaRPr lang="sk-SK" dirty="0" smtClean="0"/>
          </a:p>
          <a:p>
            <a:r>
              <a:rPr lang="sk-SK" dirty="0" smtClean="0"/>
              <a:t>Trojslabičný daktyl / </a:t>
            </a:r>
            <a:r>
              <a:rPr lang="sk-SK" dirty="0" smtClean="0"/>
              <a:t>□ U </a:t>
            </a:r>
            <a:r>
              <a:rPr lang="sk-SK" dirty="0" err="1" smtClean="0"/>
              <a:t>U</a:t>
            </a:r>
            <a:endParaRPr lang="sk-SK" dirty="0" smtClean="0"/>
          </a:p>
          <a:p>
            <a:r>
              <a:rPr lang="sk-SK" dirty="0" smtClean="0"/>
              <a:t>Prízvučná doba </a:t>
            </a:r>
            <a:r>
              <a:rPr lang="sk-SK" dirty="0" smtClean="0"/>
              <a:t>□</a:t>
            </a:r>
            <a:endParaRPr lang="sk-SK" dirty="0" smtClean="0"/>
          </a:p>
          <a:p>
            <a:r>
              <a:rPr lang="sk-SK" dirty="0" smtClean="0"/>
              <a:t>Neprízvučná doba U</a:t>
            </a:r>
          </a:p>
        </p:txBody>
      </p:sp>
    </p:spTree>
    <p:extLst>
      <p:ext uri="{BB962C8B-B14F-4D97-AF65-F5344CB8AC3E}">
        <p14:creationId xmlns:p14="http://schemas.microsoft.com/office/powerpoint/2010/main" val="208998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Prízvuk v slovenčine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Vždy na prvej slabike</a:t>
            </a:r>
          </a:p>
          <a:p>
            <a:r>
              <a:rPr lang="sk-SK" dirty="0" smtClean="0"/>
              <a:t>Dvojslabičné slová- prízvuk na prvej, druhá neprízvučná- trochejské stopy/ mesiac, pole, láska</a:t>
            </a:r>
          </a:p>
          <a:p>
            <a:r>
              <a:rPr lang="sk-SK" dirty="0" smtClean="0"/>
              <a:t>Trojslabičné slová- prízvuk na prvej slabike, druhá a tretia je neprízvučná- daktyl/ koleso, vojaci, študenti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523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Prízvuk v slovenčine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Štvorslabičné slová-  </a:t>
            </a:r>
            <a:r>
              <a:rPr lang="sk-SK" dirty="0" err="1" smtClean="0"/>
              <a:t>prízvukna</a:t>
            </a:r>
            <a:r>
              <a:rPr lang="sk-SK" dirty="0" smtClean="0"/>
              <a:t> prvej a tretej slabike- dve trochejské stopy/ fantastický</a:t>
            </a:r>
          </a:p>
          <a:p>
            <a:r>
              <a:rPr lang="sk-SK" dirty="0" smtClean="0"/>
              <a:t>Päťslabičné: na prvej a štvrtej slabike: daktyl a trochej</a:t>
            </a:r>
          </a:p>
          <a:p>
            <a:r>
              <a:rPr lang="sk-SK" dirty="0" smtClean="0"/>
              <a:t>Červenovláska, nerovnomerný</a:t>
            </a:r>
          </a:p>
          <a:p>
            <a:r>
              <a:rPr lang="sk-SK" dirty="0" smtClean="0"/>
              <a:t>Ak je pred slovom slabičná predložka/na, do, pod/ prízvuk spravidla na tejto predložke/ do poľa</a:t>
            </a:r>
          </a:p>
          <a:p>
            <a:r>
              <a:rPr lang="sk-SK" dirty="0" err="1" smtClean="0"/>
              <a:t>Preklonky</a:t>
            </a:r>
            <a:r>
              <a:rPr lang="sk-SK" dirty="0" smtClean="0"/>
              <a:t> a príklonky sú neprízvučné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139014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148</Words>
  <Application>Microsoft Office PowerPoint</Application>
  <PresentationFormat>Prezentácia na obrazovke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Sylabotonický  veršový systém</vt:lpstr>
      <vt:lpstr>Sylabotonický veršový systém</vt:lpstr>
      <vt:lpstr>Prízvuk v slovenčine</vt:lpstr>
      <vt:lpstr>Prízvuk v slovenčine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Sylabo-tonický  veršový systém</dc:title>
  <dc:creator>AAAAA</dc:creator>
  <cp:lastModifiedBy>AAAAA</cp:lastModifiedBy>
  <cp:revision>3</cp:revision>
  <dcterms:created xsi:type="dcterms:W3CDTF">2016-05-04T05:44:25Z</dcterms:created>
  <dcterms:modified xsi:type="dcterms:W3CDTF">2016-05-04T05:59:19Z</dcterms:modified>
</cp:coreProperties>
</file>