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31F8-0573-4642-9D7F-4FDDB6117DB7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8507-55F9-4F07-94F1-755ABEEDA5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9883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31F8-0573-4642-9D7F-4FDDB6117DB7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8507-55F9-4F07-94F1-755ABEEDA5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803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31F8-0573-4642-9D7F-4FDDB6117DB7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8507-55F9-4F07-94F1-755ABEEDA5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159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31F8-0573-4642-9D7F-4FDDB6117DB7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8507-55F9-4F07-94F1-755ABEEDA5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750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31F8-0573-4642-9D7F-4FDDB6117DB7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8507-55F9-4F07-94F1-755ABEEDA5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945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31F8-0573-4642-9D7F-4FDDB6117DB7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8507-55F9-4F07-94F1-755ABEEDA5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421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31F8-0573-4642-9D7F-4FDDB6117DB7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8507-55F9-4F07-94F1-755ABEEDA5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492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31F8-0573-4642-9D7F-4FDDB6117DB7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8507-55F9-4F07-94F1-755ABEEDA5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742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31F8-0573-4642-9D7F-4FDDB6117DB7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8507-55F9-4F07-94F1-755ABEEDA5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884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31F8-0573-4642-9D7F-4FDDB6117DB7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8507-55F9-4F07-94F1-755ABEEDA5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981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31F8-0573-4642-9D7F-4FDDB6117DB7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8507-55F9-4F07-94F1-755ABEEDA5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257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131F8-0573-4642-9D7F-4FDDB6117DB7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E8507-55F9-4F07-94F1-755ABEEDA5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53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Výkladový slohový postup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Výklad</a:t>
            </a:r>
            <a:r>
              <a:rPr lang="sk-SK" smtClean="0"/>
              <a:t>, úvaha, esej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340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Znaky výkladového slohového postupu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Zachytáva vnútorné vzťahy medzi jednotlivými faktami: príčinné, následné, funkčné</a:t>
            </a:r>
          </a:p>
          <a:p>
            <a:r>
              <a:rPr lang="sk-SK" dirty="0" smtClean="0"/>
              <a:t>Analyzuje a vysvetľuje príčiny a dôvody javov</a:t>
            </a:r>
          </a:p>
          <a:p>
            <a:r>
              <a:rPr lang="sk-SK" dirty="0" smtClean="0"/>
              <a:t>Využíva odbornú terminológiu, dlhšie vety, podraďovacie súvetia, oznamovacie vety</a:t>
            </a:r>
          </a:p>
          <a:p>
            <a:r>
              <a:rPr lang="sk-SK" dirty="0" smtClean="0"/>
              <a:t>V náučnom, administratívnom a publicistickom štýle</a:t>
            </a:r>
          </a:p>
          <a:p>
            <a:r>
              <a:rPr lang="sk-SK" dirty="0" smtClean="0"/>
              <a:t>Pojmové slová/termíny, podstatné a prídavné mená, druhotné predložky, trpný rod slovies, </a:t>
            </a:r>
            <a:r>
              <a:rPr lang="sk-SK" dirty="0" err="1" smtClean="0"/>
              <a:t>polovetné</a:t>
            </a:r>
            <a:r>
              <a:rPr lang="sk-SK" dirty="0" smtClean="0"/>
              <a:t> konštrukcie a súvetia</a:t>
            </a:r>
          </a:p>
          <a:p>
            <a:r>
              <a:rPr lang="sk-SK" dirty="0" smtClean="0"/>
              <a:t>Zátvorky, pomlčky, tabuľky, schémy, prílohy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90053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útvary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Výklad, recenzia, esej, úvodník, kázeň, diskusný príspevok</a:t>
            </a:r>
          </a:p>
          <a:p>
            <a:r>
              <a:rPr lang="sk-SK" dirty="0" smtClean="0"/>
              <a:t>Výklad: jeho súčasťou býva aj opisný slohový postup (odborný opis)</a:t>
            </a:r>
          </a:p>
          <a:p>
            <a:r>
              <a:rPr lang="sk-SK" dirty="0" smtClean="0"/>
              <a:t>Zachytiť vnútornú logiku vysvetľovanej skutočnosti, má vysoký stupeň zovretosti textu (</a:t>
            </a:r>
            <a:r>
              <a:rPr lang="sk-SK" dirty="0" err="1" smtClean="0"/>
              <a:t>kohéznosť</a:t>
            </a:r>
            <a:r>
              <a:rPr lang="sk-SK" dirty="0" smtClean="0"/>
              <a:t>), vety musia byť zrozumiteľné , logicky nadväzujúce</a:t>
            </a:r>
          </a:p>
          <a:p>
            <a:r>
              <a:rPr lang="sk-SK" dirty="0" smtClean="0"/>
              <a:t>Má rozšíriť poznatky z daného odboru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2513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Kompozícia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Úvod, jadro, záver</a:t>
            </a:r>
          </a:p>
          <a:p>
            <a:r>
              <a:rPr lang="sk-SK" dirty="0" smtClean="0"/>
              <a:t>V jadre je vysvetľovaný jav na základe postupov logického myslenia</a:t>
            </a:r>
          </a:p>
          <a:p>
            <a:r>
              <a:rPr lang="sk-SK" dirty="0" smtClean="0"/>
              <a:t>a) induktívny- vyvodzovanie od známeho k neznámemu</a:t>
            </a:r>
          </a:p>
          <a:p>
            <a:r>
              <a:rPr lang="sk-SK" dirty="0" smtClean="0"/>
              <a:t>b) dedukcia- odvodzovanie- od neznámeho k známemu</a:t>
            </a:r>
          </a:p>
          <a:p>
            <a:r>
              <a:rPr lang="sk-SK" dirty="0" smtClean="0"/>
              <a:t>c) argumentačný – </a:t>
            </a:r>
            <a:r>
              <a:rPr lang="sk-SK" dirty="0" err="1" smtClean="0"/>
              <a:t>argumentácia-dokazovanie</a:t>
            </a:r>
            <a:r>
              <a:rPr lang="sk-SK" smtClean="0"/>
              <a:t>, dôvodenie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0506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Argumentácia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1. téza</a:t>
            </a:r>
          </a:p>
          <a:p>
            <a:r>
              <a:rPr lang="sk-SK" dirty="0" smtClean="0"/>
              <a:t>2. argumentovanie</a:t>
            </a:r>
          </a:p>
          <a:p>
            <a:r>
              <a:rPr lang="sk-SK" dirty="0" smtClean="0"/>
              <a:t>3. zhrňujúce tvrdenie</a:t>
            </a:r>
          </a:p>
          <a:p>
            <a:r>
              <a:rPr lang="sk-SK" dirty="0" smtClean="0"/>
              <a:t>Argument je dôkaz, ktorým dokazujeme pravdivosť tézy (zákon, norma, poučka, literárne a historické fakty, vysvetlenie javu, citáty známej osobnosti)- premisy </a:t>
            </a:r>
          </a:p>
          <a:p>
            <a:r>
              <a:rPr lang="sk-SK" dirty="0" smtClean="0"/>
              <a:t>Premisa musí byť pravdivá, úplná a relevantná</a:t>
            </a:r>
          </a:p>
          <a:p>
            <a:r>
              <a:rPr lang="sk-SK" dirty="0" smtClean="0"/>
              <a:t>Postupy pri argumentovaní: analógia (uvedenie podobného javu), komparácia (porovnanie), exemplifikácia (</a:t>
            </a:r>
            <a:r>
              <a:rPr lang="sk-SK" dirty="0" err="1" smtClean="0"/>
              <a:t>príkladovanie</a:t>
            </a:r>
            <a:r>
              <a:rPr lang="sk-SK" dirty="0" smtClean="0"/>
              <a:t>), enumerácia (vymenúvanie faktov)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15878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Výklad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Najviac znakov výkladového postupu, jeho súčasťou býva aj opis, objektívny žáner výkladového postupu</a:t>
            </a:r>
          </a:p>
          <a:p>
            <a:r>
              <a:rPr lang="sk-SK" dirty="0" smtClean="0"/>
              <a:t>Funkcia: zachytiť vnútornú logiku vysvetľovanej skutočnosti, kauzálne vzťahy (príčina,  následok), vysoký stupeň </a:t>
            </a:r>
            <a:r>
              <a:rPr lang="sk-SK" dirty="0" err="1" smtClean="0"/>
              <a:t>kohéznosti</a:t>
            </a:r>
            <a:r>
              <a:rPr lang="sk-SK" dirty="0" smtClean="0"/>
              <a:t> (zovretosti) textu</a:t>
            </a:r>
          </a:p>
          <a:p>
            <a:r>
              <a:rPr lang="sk-SK" dirty="0" smtClean="0"/>
              <a:t>Zrozumiteľnosť, logická nadväznosť</a:t>
            </a:r>
          </a:p>
          <a:p>
            <a:r>
              <a:rPr lang="sk-SK" dirty="0" smtClean="0"/>
              <a:t>Pojmové slová/termíny, viac mien ako slovies, druhotné predložky, spojky pretože, lebo, hoci, kvôli, pre</a:t>
            </a:r>
          </a:p>
          <a:p>
            <a:r>
              <a:rPr lang="sk-SK" dirty="0" smtClean="0"/>
              <a:t>Zložené súvetia, </a:t>
            </a:r>
            <a:r>
              <a:rPr lang="sk-SK" dirty="0" err="1" smtClean="0"/>
              <a:t>polovetné</a:t>
            </a:r>
            <a:r>
              <a:rPr lang="sk-SK" dirty="0" smtClean="0"/>
              <a:t> konštrukcie, trpný rod, oznamovacie vety</a:t>
            </a:r>
          </a:p>
          <a:p>
            <a:r>
              <a:rPr lang="sk-SK" dirty="0" smtClean="0"/>
              <a:t>Pomlčky, zátvorky, tabuľky, schémy, obrázky, výpočty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99458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Úvaha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Zachytáva príčinné súvislosti medzi javmi, no na rozdiel od výkladu je prísne subjektívna</a:t>
            </a:r>
          </a:p>
          <a:p>
            <a:r>
              <a:rPr lang="sk-SK" dirty="0" smtClean="0"/>
              <a:t>Výrazové prostriedky vyberané tak, aby autor zaujal, prekvapil (aj z umeleckého a hovorového štýlu)</a:t>
            </a:r>
          </a:p>
          <a:p>
            <a:r>
              <a:rPr lang="sk-SK" dirty="0" smtClean="0"/>
              <a:t>Vyjadruje sa k javu, ktorý je všeobecne známy a príťažlivý ( láska, budúcnosť...)</a:t>
            </a:r>
          </a:p>
          <a:p>
            <a:r>
              <a:rPr lang="sk-SK" dirty="0" smtClean="0"/>
              <a:t>V publicistickom štýle (komentár, úvodník) v umeleckom (vnútorný monológ, monológ postavy, reflexívna lyrika), v odbornom štýle (recenzia, esej)</a:t>
            </a:r>
          </a:p>
          <a:p>
            <a:r>
              <a:rPr lang="sk-SK" dirty="0" smtClean="0"/>
              <a:t>Kompozícia : úvod, jadro záver, no navzájom prepojené, neostré hranice, odseky podľa myšlienkových celkov</a:t>
            </a:r>
          </a:p>
          <a:p>
            <a:r>
              <a:rPr lang="sk-SK" dirty="0" smtClean="0"/>
              <a:t>Prostriedky rečníckeho štýlu, pestré druhy viet, expresívne syntaktické konštrukcie, , citáty bez bibliografických odkazov, parafrázy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4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k-SK" dirty="0" smtClean="0"/>
              <a:t>Esej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Hybridný slohový útvar, patrí do náučného, publicistického aj umeleckého štýlu</a:t>
            </a:r>
          </a:p>
          <a:p>
            <a:r>
              <a:rPr lang="sk-SK" dirty="0" smtClean="0"/>
              <a:t>Témou býva vedecký, kultúrny a spoločenský problém; odborná téma spojená so subjektívnym postojom autora</a:t>
            </a:r>
          </a:p>
          <a:p>
            <a:r>
              <a:rPr lang="sk-SK" dirty="0" smtClean="0"/>
              <a:t>Novosť pohľadu a smelosť názorov</a:t>
            </a:r>
          </a:p>
          <a:p>
            <a:r>
              <a:rPr lang="sk-SK" dirty="0" smtClean="0"/>
              <a:t>Termíny sa spájajú s umeleckými prostriedkami- preto väčšinou sú autori novinári, spisovatelia, literárni vedci</a:t>
            </a:r>
          </a:p>
          <a:p>
            <a:r>
              <a:rPr lang="sk-SK" dirty="0" smtClean="0"/>
              <a:t>Veta nesmie byť stereotypná</a:t>
            </a:r>
          </a:p>
          <a:p>
            <a:r>
              <a:rPr lang="sk-SK" dirty="0" smtClean="0"/>
              <a:t>Kompozícia podobná úvahe, no subjektívne tvrdenia je potrebné správne argumentovať</a:t>
            </a:r>
          </a:p>
          <a:p>
            <a:r>
              <a:rPr lang="sk-SK" dirty="0" smtClean="0"/>
              <a:t>Vecnosť sa spája s </a:t>
            </a:r>
            <a:r>
              <a:rPr lang="sk-SK" dirty="0" err="1" smtClean="0"/>
              <a:t>estetickosťou</a:t>
            </a:r>
            <a:endParaRPr lang="sk-SK" dirty="0" smtClean="0"/>
          </a:p>
          <a:p>
            <a:r>
              <a:rPr lang="sk-SK" dirty="0" smtClean="0"/>
              <a:t>Používanie synoným toho najvyššieho radu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3238880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515</Words>
  <Application>Microsoft Office PowerPoint</Application>
  <PresentationFormat>Prezentácia na obrazovke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Výkladový slohový postup</vt:lpstr>
      <vt:lpstr>Znaky výkladového slohového postupu</vt:lpstr>
      <vt:lpstr>Základné útvary</vt:lpstr>
      <vt:lpstr>Kompozícia</vt:lpstr>
      <vt:lpstr>Argumentácia</vt:lpstr>
      <vt:lpstr>Výklad</vt:lpstr>
      <vt:lpstr>Úvaha</vt:lpstr>
      <vt:lpstr>Esej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Výkladový slohový postup</dc:title>
  <dc:creator>AAAAA</dc:creator>
  <cp:lastModifiedBy>AAAAA</cp:lastModifiedBy>
  <cp:revision>8</cp:revision>
  <dcterms:created xsi:type="dcterms:W3CDTF">2016-10-04T12:23:53Z</dcterms:created>
  <dcterms:modified xsi:type="dcterms:W3CDTF">2016-10-26T12:15:23Z</dcterms:modified>
</cp:coreProperties>
</file>