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32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78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98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73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218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97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0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112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270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614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522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6F36-17BF-4946-8D57-D578A00E180E}" type="datetimeFigureOut">
              <a:rPr lang="sk-SK" smtClean="0"/>
              <a:t>9. 5. 2016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408AA-15A5-4B78-A754-4580C92144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923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P. O. Hviezdoslav / lyrika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Sylabotonický</a:t>
            </a:r>
            <a:r>
              <a:rPr lang="sk-SK" dirty="0" smtClean="0"/>
              <a:t> veršový systém / jamb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31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Krvavé sonety / 1919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Protivojnové básnické dielo, odsudzuje vojnu ako nezmyslené zabíjanie a ničenie civilizácie</a:t>
            </a:r>
          </a:p>
          <a:p>
            <a:r>
              <a:rPr lang="sk-SK" dirty="0" smtClean="0"/>
              <a:t>Kladie si otázku: KTO je za tú hrôzu zodpovedný?</a:t>
            </a:r>
          </a:p>
          <a:p>
            <a:r>
              <a:rPr lang="sk-SK" dirty="0" smtClean="0"/>
              <a:t>Rozhorčuje sa nad vojnou, ktorá  ničí všetko, čo by </a:t>
            </a:r>
            <a:r>
              <a:rPr lang="sk-SK" dirty="0" err="1" smtClean="0"/>
              <a:t>prisnieslo</a:t>
            </a:r>
            <a:r>
              <a:rPr lang="sk-SK" dirty="0" smtClean="0"/>
              <a:t> výsledky v budúcnosti, nad zbytočnou smrťou mladých ľudí</a:t>
            </a:r>
          </a:p>
          <a:p>
            <a:r>
              <a:rPr lang="sk-SK" dirty="0" smtClean="0"/>
              <a:t>Obžalúva ľudí, ktorí nežijú v kresťanskej mierumilovnosti, dokonca samotné kresťanstvo, lebo neprotestuje proti krviprelievaniu</a:t>
            </a:r>
          </a:p>
          <a:p>
            <a:r>
              <a:rPr lang="sk-SK" dirty="0" smtClean="0"/>
              <a:t>V závere privoláva mier a vyjadruje nádej, že to bude doba, keď Slováci budú môcť o sebe rozhodovať sami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903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Krvavé sonety / 1919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32 sonetov  s veršami 4,4,6</a:t>
            </a:r>
          </a:p>
          <a:p>
            <a:r>
              <a:rPr lang="sk-SK" dirty="0" smtClean="0"/>
              <a:t>Charakteristické sú veršové a </a:t>
            </a:r>
            <a:r>
              <a:rPr lang="sk-SK" dirty="0" err="1" smtClean="0"/>
              <a:t>strofové</a:t>
            </a:r>
            <a:r>
              <a:rPr lang="sk-SK" dirty="0" smtClean="0"/>
              <a:t> presahy</a:t>
            </a:r>
          </a:p>
          <a:p>
            <a:r>
              <a:rPr lang="sk-SK" dirty="0" smtClean="0"/>
              <a:t>Rým posledného </a:t>
            </a:r>
            <a:r>
              <a:rPr lang="sk-SK" dirty="0" err="1" smtClean="0"/>
              <a:t>šesťveršia</a:t>
            </a:r>
            <a:r>
              <a:rPr lang="sk-SK" dirty="0" smtClean="0"/>
              <a:t> je </a:t>
            </a:r>
            <a:r>
              <a:rPr lang="sk-SK" dirty="0" err="1" smtClean="0"/>
              <a:t>cdcdcd</a:t>
            </a:r>
            <a:endParaRPr lang="sk-SK" dirty="0" smtClean="0"/>
          </a:p>
          <a:p>
            <a:r>
              <a:rPr lang="sk-SK" dirty="0" smtClean="0"/>
              <a:t>Používa JAMB k daktylu a trocheju- pridáva na začiatok verša jednoslabičné neprízvučné slovo ( náročný rytmus básne- na prednes)</a:t>
            </a:r>
          </a:p>
          <a:p>
            <a:r>
              <a:rPr lang="sk-SK" dirty="0" smtClean="0"/>
              <a:t>Nové/ nezvyčajné slová: </a:t>
            </a:r>
            <a:r>
              <a:rPr lang="sk-SK" dirty="0" err="1" smtClean="0"/>
              <a:t>kres</a:t>
            </a:r>
            <a:r>
              <a:rPr lang="sk-SK" dirty="0" smtClean="0"/>
              <a:t>, </a:t>
            </a:r>
            <a:r>
              <a:rPr lang="sk-SK" dirty="0" err="1" smtClean="0"/>
              <a:t>zvlek</a:t>
            </a:r>
            <a:r>
              <a:rPr lang="sk-SK" dirty="0" smtClean="0"/>
              <a:t>, sutiny, </a:t>
            </a:r>
            <a:r>
              <a:rPr lang="sk-SK" dirty="0" err="1" smtClean="0"/>
              <a:t>Astarot</a:t>
            </a:r>
            <a:r>
              <a:rPr lang="sk-SK" dirty="0" smtClean="0"/>
              <a:t>- bohyňa vojny</a:t>
            </a:r>
          </a:p>
          <a:p>
            <a:r>
              <a:rPr lang="sk-SK" dirty="0" smtClean="0"/>
              <a:t>V záverečnom </a:t>
            </a:r>
            <a:r>
              <a:rPr lang="sk-SK" dirty="0" err="1" smtClean="0"/>
              <a:t>trojverší</a:t>
            </a:r>
            <a:r>
              <a:rPr lang="sk-SK" dirty="0" smtClean="0"/>
              <a:t> vynecháva prísudky (elipsa)</a:t>
            </a:r>
          </a:p>
          <a:p>
            <a:r>
              <a:rPr lang="sk-SK" dirty="0" smtClean="0"/>
              <a:t>Prvý verš – názov básne </a:t>
            </a:r>
            <a:r>
              <a:rPr lang="sk-SK" dirty="0" smtClean="0">
                <a:sym typeface="Wingdings" pitchFamily="2" charset="2"/>
              </a:rPr>
              <a:t> INCIPIT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184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Básnické prostriedky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Zvukomaľba – </a:t>
            </a:r>
            <a:r>
              <a:rPr lang="sk-SK" dirty="0" err="1" smtClean="0"/>
              <a:t>rvú</a:t>
            </a:r>
            <a:r>
              <a:rPr lang="sk-SK" dirty="0" smtClean="0"/>
              <a:t> vlna vôd, </a:t>
            </a:r>
            <a:r>
              <a:rPr lang="sk-SK" dirty="0" err="1" smtClean="0"/>
              <a:t>kres</a:t>
            </a:r>
            <a:r>
              <a:rPr lang="sk-SK" dirty="0" smtClean="0"/>
              <a:t> spráskal pušiek</a:t>
            </a:r>
          </a:p>
          <a:p>
            <a:r>
              <a:rPr lang="sk-SK" dirty="0" smtClean="0"/>
              <a:t>Metafora: víchrica </a:t>
            </a:r>
            <a:r>
              <a:rPr lang="sk-SK" dirty="0" err="1" smtClean="0"/>
              <a:t>ukrutenstva</a:t>
            </a:r>
            <a:endParaRPr lang="sk-SK" dirty="0" smtClean="0"/>
          </a:p>
          <a:p>
            <a:r>
              <a:rPr lang="sk-SK" dirty="0" smtClean="0"/>
              <a:t>Prirovnanie: jak v </a:t>
            </a:r>
            <a:r>
              <a:rPr lang="sk-SK" dirty="0" err="1" smtClean="0"/>
              <a:t>žnej</a:t>
            </a:r>
            <a:r>
              <a:rPr lang="sk-SK" dirty="0" smtClean="0"/>
              <a:t> žatve... váľajú sa telá</a:t>
            </a:r>
          </a:p>
          <a:p>
            <a:r>
              <a:rPr lang="sk-SK" dirty="0" smtClean="0"/>
              <a:t>Epiteton: všeľudské </a:t>
            </a:r>
            <a:r>
              <a:rPr lang="sk-SK" dirty="0" err="1" smtClean="0"/>
              <a:t>dôstojenstvo</a:t>
            </a:r>
            <a:endParaRPr lang="sk-SK" dirty="0" smtClean="0"/>
          </a:p>
          <a:p>
            <a:r>
              <a:rPr lang="sk-SK" dirty="0" smtClean="0"/>
              <a:t>Inverzia: smrtnej do chmúry</a:t>
            </a:r>
          </a:p>
          <a:p>
            <a:r>
              <a:rPr lang="sk-SK" dirty="0" err="1" smtClean="0"/>
              <a:t>Metonýmia</a:t>
            </a:r>
            <a:r>
              <a:rPr lang="sk-SK" dirty="0" smtClean="0"/>
              <a:t> ako príznak zovšeobecnenia a abstraktnosti, jav je pomenovaný </a:t>
            </a:r>
            <a:r>
              <a:rPr lang="sk-SK" smtClean="0"/>
              <a:t>novým výrazom: </a:t>
            </a:r>
            <a:r>
              <a:rPr lang="sk-SK" dirty="0" smtClean="0"/>
              <a:t>a národ oboril sa na národ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944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220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P. O. Hviezdoslav / lyrika</vt:lpstr>
      <vt:lpstr>Krvavé sonety / 1919</vt:lpstr>
      <vt:lpstr>Krvavé sonety / 1919</vt:lpstr>
      <vt:lpstr>Básnické prostriedky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O. Hviezdoslav / lyrika</dc:title>
  <dc:creator>AAAAA</dc:creator>
  <cp:lastModifiedBy>AAAAA</cp:lastModifiedBy>
  <cp:revision>2</cp:revision>
  <dcterms:created xsi:type="dcterms:W3CDTF">2016-05-08T22:02:55Z</dcterms:created>
  <dcterms:modified xsi:type="dcterms:W3CDTF">2016-05-08T22:22:34Z</dcterms:modified>
</cp:coreProperties>
</file>